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</p:sldMasterIdLst>
  <p:sldIdLst>
    <p:sldId id="258" r:id="rId3"/>
    <p:sldId id="257" r:id="rId4"/>
    <p:sldId id="260" r:id="rId5"/>
    <p:sldId id="261" r:id="rId6"/>
    <p:sldId id="259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EE3803-24F5-40D0-B3B4-59F21E77678C}" v="77" dt="2022-11-28T16:37:09.278"/>
    <p1510:client id="{56BD7CA1-7648-1808-E064-25244A653470}" v="2" dt="2022-11-28T16:35:27.230"/>
    <p1510:client id="{60FE5DD5-B981-93C5-6667-474CFDE58E7A}" v="3" dt="2022-11-28T16:36:52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6/11/relationships/changesInfo" Target="changesInfos/changesInfo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ys, Lukas" userId="S::lukas.thys@leerling.kogeka.be::ca01efbf-caf0-4865-b12f-a3a4f28d4eaa" providerId="AD" clId="Web-{56BD7CA1-7648-1808-E064-25244A653470}"/>
    <pc:docChg chg="modSld">
      <pc:chgData name="Thys, Lukas" userId="S::lukas.thys@leerling.kogeka.be::ca01efbf-caf0-4865-b12f-a3a4f28d4eaa" providerId="AD" clId="Web-{56BD7CA1-7648-1808-E064-25244A653470}" dt="2022-11-28T16:35:27.230" v="2"/>
      <pc:docMkLst>
        <pc:docMk/>
      </pc:docMkLst>
      <pc:sldChg chg="addSp modSp mod setBg addAnim setClrOvrMap">
        <pc:chgData name="Thys, Lukas" userId="S::lukas.thys@leerling.kogeka.be::ca01efbf-caf0-4865-b12f-a3a4f28d4eaa" providerId="AD" clId="Web-{56BD7CA1-7648-1808-E064-25244A653470}" dt="2022-11-28T16:35:27.230" v="2"/>
        <pc:sldMkLst>
          <pc:docMk/>
          <pc:sldMk cId="2206626809" sldId="265"/>
        </pc:sldMkLst>
        <pc:spChg chg="mod">
          <ac:chgData name="Thys, Lukas" userId="S::lukas.thys@leerling.kogeka.be::ca01efbf-caf0-4865-b12f-a3a4f28d4eaa" providerId="AD" clId="Web-{56BD7CA1-7648-1808-E064-25244A653470}" dt="2022-11-28T16:35:27.230" v="0"/>
          <ac:spMkLst>
            <pc:docMk/>
            <pc:sldMk cId="2206626809" sldId="265"/>
            <ac:spMk id="2" creationId="{C1EE9FBE-0D9C-603C-5B1F-FF2AFA66B7C3}"/>
          </ac:spMkLst>
        </pc:spChg>
        <pc:spChg chg="mod">
          <ac:chgData name="Thys, Lukas" userId="S::lukas.thys@leerling.kogeka.be::ca01efbf-caf0-4865-b12f-a3a4f28d4eaa" providerId="AD" clId="Web-{56BD7CA1-7648-1808-E064-25244A653470}" dt="2022-11-28T16:35:27.230" v="0"/>
          <ac:spMkLst>
            <pc:docMk/>
            <pc:sldMk cId="2206626809" sldId="265"/>
            <ac:spMk id="3" creationId="{07DFF3BD-3885-805E-5317-ECFC47D67D08}"/>
          </ac:spMkLst>
        </pc:spChg>
        <pc:spChg chg="add">
          <ac:chgData name="Thys, Lukas" userId="S::lukas.thys@leerling.kogeka.be::ca01efbf-caf0-4865-b12f-a3a4f28d4eaa" providerId="AD" clId="Web-{56BD7CA1-7648-1808-E064-25244A653470}" dt="2022-11-28T16:35:27.230" v="0"/>
          <ac:spMkLst>
            <pc:docMk/>
            <pc:sldMk cId="2206626809" sldId="265"/>
            <ac:spMk id="9" creationId="{71B2258F-86CA-4D4D-8270-BC05FCDEBFB3}"/>
          </ac:spMkLst>
        </pc:spChg>
        <pc:picChg chg="add">
          <ac:chgData name="Thys, Lukas" userId="S::lukas.thys@leerling.kogeka.be::ca01efbf-caf0-4865-b12f-a3a4f28d4eaa" providerId="AD" clId="Web-{56BD7CA1-7648-1808-E064-25244A653470}" dt="2022-11-28T16:35:27.230" v="0"/>
          <ac:picMkLst>
            <pc:docMk/>
            <pc:sldMk cId="2206626809" sldId="265"/>
            <ac:picMk id="5" creationId="{AFC54F3C-CA4A-D868-AC14-914B468AB37F}"/>
          </ac:picMkLst>
        </pc:picChg>
      </pc:sldChg>
    </pc:docChg>
  </pc:docChgLst>
  <pc:docChgLst>
    <pc:chgData name="Thys, Lukas" userId="S::lukas.thys@leerling.kogeka.be::ca01efbf-caf0-4865-b12f-a3a4f28d4eaa" providerId="AD" clId="Web-{60FE5DD5-B981-93C5-6667-474CFDE58E7A}"/>
    <pc:docChg chg="modSld">
      <pc:chgData name="Thys, Lukas" userId="S::lukas.thys@leerling.kogeka.be::ca01efbf-caf0-4865-b12f-a3a4f28d4eaa" providerId="AD" clId="Web-{60FE5DD5-B981-93C5-6667-474CFDE58E7A}" dt="2022-11-28T16:36:53.632" v="2"/>
      <pc:docMkLst>
        <pc:docMk/>
      </pc:docMkLst>
      <pc:sldChg chg="addSp delSp modSp">
        <pc:chgData name="Thys, Lukas" userId="S::lukas.thys@leerling.kogeka.be::ca01efbf-caf0-4865-b12f-a3a4f28d4eaa" providerId="AD" clId="Web-{60FE5DD5-B981-93C5-6667-474CFDE58E7A}" dt="2022-11-28T16:36:53.632" v="2"/>
        <pc:sldMkLst>
          <pc:docMk/>
          <pc:sldMk cId="2206626809" sldId="265"/>
        </pc:sldMkLst>
        <pc:spChg chg="mod">
          <ac:chgData name="Thys, Lukas" userId="S::lukas.thys@leerling.kogeka.be::ca01efbf-caf0-4865-b12f-a3a4f28d4eaa" providerId="AD" clId="Web-{60FE5DD5-B981-93C5-6667-474CFDE58E7A}" dt="2022-11-28T16:36:53.632" v="2"/>
          <ac:spMkLst>
            <pc:docMk/>
            <pc:sldMk cId="2206626809" sldId="265"/>
            <ac:spMk id="3" creationId="{07DFF3BD-3885-805E-5317-ECFC47D67D08}"/>
          </ac:spMkLst>
        </pc:spChg>
        <pc:spChg chg="del">
          <ac:chgData name="Thys, Lukas" userId="S::lukas.thys@leerling.kogeka.be::ca01efbf-caf0-4865-b12f-a3a4f28d4eaa" providerId="AD" clId="Web-{60FE5DD5-B981-93C5-6667-474CFDE58E7A}" dt="2022-11-28T16:36:53.632" v="2"/>
          <ac:spMkLst>
            <pc:docMk/>
            <pc:sldMk cId="2206626809" sldId="265"/>
            <ac:spMk id="9" creationId="{71B2258F-86CA-4D4D-8270-BC05FCDEBFB3}"/>
          </ac:spMkLst>
        </pc:spChg>
        <pc:spChg chg="add">
          <ac:chgData name="Thys, Lukas" userId="S::lukas.thys@leerling.kogeka.be::ca01efbf-caf0-4865-b12f-a3a4f28d4eaa" providerId="AD" clId="Web-{60FE5DD5-B981-93C5-6667-474CFDE58E7A}" dt="2022-11-28T16:36:53.632" v="2"/>
          <ac:spMkLst>
            <pc:docMk/>
            <pc:sldMk cId="2206626809" sldId="265"/>
            <ac:spMk id="14" creationId="{71B2258F-86CA-4D4D-8270-BC05FCDEBFB3}"/>
          </ac:spMkLst>
        </pc:spChg>
        <pc:picChg chg="add mod ord">
          <ac:chgData name="Thys, Lukas" userId="S::lukas.thys@leerling.kogeka.be::ca01efbf-caf0-4865-b12f-a3a4f28d4eaa" providerId="AD" clId="Web-{60FE5DD5-B981-93C5-6667-474CFDE58E7A}" dt="2022-11-28T16:36:53.632" v="2"/>
          <ac:picMkLst>
            <pc:docMk/>
            <pc:sldMk cId="2206626809" sldId="265"/>
            <ac:picMk id="4" creationId="{E8C12CF6-72BE-28C8-4756-8193C6F68AA6}"/>
          </ac:picMkLst>
        </pc:picChg>
        <pc:picChg chg="del">
          <ac:chgData name="Thys, Lukas" userId="S::lukas.thys@leerling.kogeka.be::ca01efbf-caf0-4865-b12f-a3a4f28d4eaa" providerId="AD" clId="Web-{60FE5DD5-B981-93C5-6667-474CFDE58E7A}" dt="2022-11-28T16:36:32.616" v="0"/>
          <ac:picMkLst>
            <pc:docMk/>
            <pc:sldMk cId="2206626809" sldId="265"/>
            <ac:picMk id="5" creationId="{AFC54F3C-CA4A-D868-AC14-914B468AB37F}"/>
          </ac:picMkLst>
        </pc:picChg>
      </pc:sldChg>
    </pc:docChg>
  </pc:docChgLst>
  <pc:docChgLst>
    <pc:chgData name="Thys, Lukas" userId="S::lukas.thys@leerling.kogeka.be::ca01efbf-caf0-4865-b12f-a3a4f28d4eaa" providerId="AD" clId="Web-{26E6C09F-E24B-C2A9-1260-9DA95AEBBE86}"/>
    <pc:docChg chg="addSld delSld modSld addMainMaster delMainMaster">
      <pc:chgData name="Thys, Lukas" userId="S::lukas.thys@leerling.kogeka.be::ca01efbf-caf0-4865-b12f-a3a4f28d4eaa" providerId="AD" clId="Web-{26E6C09F-E24B-C2A9-1260-9DA95AEBBE86}" dt="2022-11-13T14:03:11.616" v="18"/>
      <pc:docMkLst>
        <pc:docMk/>
      </pc:docMkLst>
      <pc:sldChg chg="addSp delSp modSp del mod setBg modClrScheme chgLayout">
        <pc:chgData name="Thys, Lukas" userId="S::lukas.thys@leerling.kogeka.be::ca01efbf-caf0-4865-b12f-a3a4f28d4eaa" providerId="AD" clId="Web-{26E6C09F-E24B-C2A9-1260-9DA95AEBBE86}" dt="2022-11-13T14:03:11.616" v="18"/>
        <pc:sldMkLst>
          <pc:docMk/>
          <pc:sldMk cId="2161817769" sldId="256"/>
        </pc:sldMkLst>
        <pc:spChg chg="mod">
          <ac:chgData name="Thys, Lukas" userId="S::lukas.thys@leerling.kogeka.be::ca01efbf-caf0-4865-b12f-a3a4f28d4eaa" providerId="AD" clId="Web-{26E6C09F-E24B-C2A9-1260-9DA95AEBBE86}" dt="2022-11-13T13:58:13.511" v="11"/>
          <ac:spMkLst>
            <pc:docMk/>
            <pc:sldMk cId="2161817769" sldId="256"/>
            <ac:spMk id="2" creationId="{C80BF8E6-68DF-4B89-E251-B470CFF1DF97}"/>
          </ac:spMkLst>
        </pc:spChg>
        <pc:spChg chg="mod">
          <ac:chgData name="Thys, Lukas" userId="S::lukas.thys@leerling.kogeka.be::ca01efbf-caf0-4865-b12f-a3a4f28d4eaa" providerId="AD" clId="Web-{26E6C09F-E24B-C2A9-1260-9DA95AEBBE86}" dt="2022-11-13T13:58:13.511" v="11"/>
          <ac:spMkLst>
            <pc:docMk/>
            <pc:sldMk cId="2161817769" sldId="256"/>
            <ac:spMk id="3" creationId="{16340F9D-BEF5-2D56-E766-6CCC0B19D324}"/>
          </ac:spMkLst>
        </pc:spChg>
        <pc:spChg chg="add del">
          <ac:chgData name="Thys, Lukas" userId="S::lukas.thys@leerling.kogeka.be::ca01efbf-caf0-4865-b12f-a3a4f28d4eaa" providerId="AD" clId="Web-{26E6C09F-E24B-C2A9-1260-9DA95AEBBE86}" dt="2022-11-13T13:58:13.511" v="11"/>
          <ac:spMkLst>
            <pc:docMk/>
            <pc:sldMk cId="2161817769" sldId="256"/>
            <ac:spMk id="1031" creationId="{9C51935E-4A08-4AE4-8E13-F40CD3C4F1C4}"/>
          </ac:spMkLst>
        </pc:spChg>
        <pc:spChg chg="add del">
          <ac:chgData name="Thys, Lukas" userId="S::lukas.thys@leerling.kogeka.be::ca01efbf-caf0-4865-b12f-a3a4f28d4eaa" providerId="AD" clId="Web-{26E6C09F-E24B-C2A9-1260-9DA95AEBBE86}" dt="2022-11-13T13:58:13.511" v="11"/>
          <ac:spMkLst>
            <pc:docMk/>
            <pc:sldMk cId="2161817769" sldId="256"/>
            <ac:spMk id="1045" creationId="{8CED433A-4441-4EF2-A360-2D5C19C7F3CD}"/>
          </ac:spMkLst>
        </pc:spChg>
        <pc:grpChg chg="add del">
          <ac:chgData name="Thys, Lukas" userId="S::lukas.thys@leerling.kogeka.be::ca01efbf-caf0-4865-b12f-a3a4f28d4eaa" providerId="AD" clId="Web-{26E6C09F-E24B-C2A9-1260-9DA95AEBBE86}" dt="2022-11-13T13:58:13.511" v="11"/>
          <ac:grpSpMkLst>
            <pc:docMk/>
            <pc:sldMk cId="2161817769" sldId="256"/>
            <ac:grpSpMk id="1033" creationId="{6E2935B3-43F9-4F49-AEEE-A09015DDFF57}"/>
          </ac:grpSpMkLst>
        </pc:grpChg>
        <pc:grpChg chg="add del">
          <ac:chgData name="Thys, Lukas" userId="S::lukas.thys@leerling.kogeka.be::ca01efbf-caf0-4865-b12f-a3a4f28d4eaa" providerId="AD" clId="Web-{26E6C09F-E24B-C2A9-1260-9DA95AEBBE86}" dt="2022-11-13T13:58:13.511" v="11"/>
          <ac:grpSpMkLst>
            <pc:docMk/>
            <pc:sldMk cId="2161817769" sldId="256"/>
            <ac:grpSpMk id="1047" creationId="{614A0AA1-C9DD-452F-AF3C-8231C0CD8325}"/>
          </ac:grpSpMkLst>
        </pc:grpChg>
        <pc:picChg chg="mod ord">
          <ac:chgData name="Thys, Lukas" userId="S::lukas.thys@leerling.kogeka.be::ca01efbf-caf0-4865-b12f-a3a4f28d4eaa" providerId="AD" clId="Web-{26E6C09F-E24B-C2A9-1260-9DA95AEBBE86}" dt="2022-11-13T13:58:13.511" v="11"/>
          <ac:picMkLst>
            <pc:docMk/>
            <pc:sldMk cId="2161817769" sldId="256"/>
            <ac:picMk id="1026" creationId="{28780274-A03E-8550-ECE9-8F0A4FAFA16D}"/>
          </ac:picMkLst>
        </pc:picChg>
      </pc:sldChg>
      <pc:sldChg chg="new add del">
        <pc:chgData name="Thys, Lukas" userId="S::lukas.thys@leerling.kogeka.be::ca01efbf-caf0-4865-b12f-a3a4f28d4eaa" providerId="AD" clId="Web-{26E6C09F-E24B-C2A9-1260-9DA95AEBBE86}" dt="2022-11-13T13:59:45.936" v="16"/>
        <pc:sldMkLst>
          <pc:docMk/>
          <pc:sldMk cId="923301282" sldId="257"/>
        </pc:sldMkLst>
      </pc:sldChg>
      <pc:sldChg chg="addSp delSp modSp new del mod modClrScheme chgLayout">
        <pc:chgData name="Thys, Lukas" userId="S::lukas.thys@leerling.kogeka.be::ca01efbf-caf0-4865-b12f-a3a4f28d4eaa" providerId="AD" clId="Web-{26E6C09F-E24B-C2A9-1260-9DA95AEBBE86}" dt="2022-11-13T13:58:10.651" v="8"/>
        <pc:sldMkLst>
          <pc:docMk/>
          <pc:sldMk cId="1430398051" sldId="257"/>
        </pc:sldMkLst>
        <pc:spChg chg="mod ord">
          <ac:chgData name="Thys, Lukas" userId="S::lukas.thys@leerling.kogeka.be::ca01efbf-caf0-4865-b12f-a3a4f28d4eaa" providerId="AD" clId="Web-{26E6C09F-E24B-C2A9-1260-9DA95AEBBE86}" dt="2022-11-13T13:58:09.729" v="7"/>
          <ac:spMkLst>
            <pc:docMk/>
            <pc:sldMk cId="1430398051" sldId="257"/>
            <ac:spMk id="2" creationId="{9E1BED17-AFD7-98F0-AC3F-D51298B03CE6}"/>
          </ac:spMkLst>
        </pc:spChg>
        <pc:spChg chg="mod ord">
          <ac:chgData name="Thys, Lukas" userId="S::lukas.thys@leerling.kogeka.be::ca01efbf-caf0-4865-b12f-a3a4f28d4eaa" providerId="AD" clId="Web-{26E6C09F-E24B-C2A9-1260-9DA95AEBBE86}" dt="2022-11-13T13:58:09.729" v="7"/>
          <ac:spMkLst>
            <pc:docMk/>
            <pc:sldMk cId="1430398051" sldId="257"/>
            <ac:spMk id="3" creationId="{91D5F3CD-A149-C539-8ED0-CFA8CCD4F401}"/>
          </ac:spMkLst>
        </pc:spChg>
        <pc:spChg chg="add del mod ord">
          <ac:chgData name="Thys, Lukas" userId="S::lukas.thys@leerling.kogeka.be::ca01efbf-caf0-4865-b12f-a3a4f28d4eaa" providerId="AD" clId="Web-{26E6C09F-E24B-C2A9-1260-9DA95AEBBE86}" dt="2022-11-13T13:58:09.729" v="7"/>
          <ac:spMkLst>
            <pc:docMk/>
            <pc:sldMk cId="1430398051" sldId="257"/>
            <ac:spMk id="4" creationId="{66B5D2CA-2A10-CABA-90D7-8C8207D01C2C}"/>
          </ac:spMkLst>
        </pc:spChg>
      </pc:sldChg>
      <pc:sldChg chg="new add del">
        <pc:chgData name="Thys, Lukas" userId="S::lukas.thys@leerling.kogeka.be::ca01efbf-caf0-4865-b12f-a3a4f28d4eaa" providerId="AD" clId="Web-{26E6C09F-E24B-C2A9-1260-9DA95AEBBE86}" dt="2022-11-13T13:58:12.354" v="10"/>
        <pc:sldMkLst>
          <pc:docMk/>
          <pc:sldMk cId="4191869760" sldId="257"/>
        </pc:sldMkLst>
      </pc:sldChg>
      <pc:sldChg chg="add">
        <pc:chgData name="Thys, Lukas" userId="S::lukas.thys@leerling.kogeka.be::ca01efbf-caf0-4865-b12f-a3a4f28d4eaa" providerId="AD" clId="Web-{26E6C09F-E24B-C2A9-1260-9DA95AEBBE86}" dt="2022-11-13T14:03:08.834" v="17"/>
        <pc:sldMkLst>
          <pc:docMk/>
          <pc:sldMk cId="3934713656" sldId="258"/>
        </pc:sldMkLst>
      </pc:sldChg>
      <pc:sldMasterChg chg="add del addSldLayout delSldLayout">
        <pc:chgData name="Thys, Lukas" userId="S::lukas.thys@leerling.kogeka.be::ca01efbf-caf0-4865-b12f-a3a4f28d4eaa" providerId="AD" clId="Web-{26E6C09F-E24B-C2A9-1260-9DA95AEBBE86}" dt="2022-11-13T13:58:13.511" v="11"/>
        <pc:sldMasterMkLst>
          <pc:docMk/>
          <pc:sldMasterMk cId="563689164" sldId="2147483648"/>
        </pc:sldMasterMkLst>
        <pc:sldLayoutChg chg="add del">
          <pc:chgData name="Thys, Lukas" userId="S::lukas.thys@leerling.kogeka.be::ca01efbf-caf0-4865-b12f-a3a4f28d4eaa" providerId="AD" clId="Web-{26E6C09F-E24B-C2A9-1260-9DA95AEBBE86}" dt="2022-11-13T13:58:13.511" v="11"/>
          <pc:sldLayoutMkLst>
            <pc:docMk/>
            <pc:sldMasterMk cId="563689164" sldId="2147483648"/>
            <pc:sldLayoutMk cId="1583632858" sldId="2147483649"/>
          </pc:sldLayoutMkLst>
        </pc:sldLayoutChg>
        <pc:sldLayoutChg chg="add del">
          <pc:chgData name="Thys, Lukas" userId="S::lukas.thys@leerling.kogeka.be::ca01efbf-caf0-4865-b12f-a3a4f28d4eaa" providerId="AD" clId="Web-{26E6C09F-E24B-C2A9-1260-9DA95AEBBE86}" dt="2022-11-13T13:58:13.511" v="11"/>
          <pc:sldLayoutMkLst>
            <pc:docMk/>
            <pc:sldMasterMk cId="563689164" sldId="2147483648"/>
            <pc:sldLayoutMk cId="1009396619" sldId="2147483650"/>
          </pc:sldLayoutMkLst>
        </pc:sldLayoutChg>
        <pc:sldLayoutChg chg="add del">
          <pc:chgData name="Thys, Lukas" userId="S::lukas.thys@leerling.kogeka.be::ca01efbf-caf0-4865-b12f-a3a4f28d4eaa" providerId="AD" clId="Web-{26E6C09F-E24B-C2A9-1260-9DA95AEBBE86}" dt="2022-11-13T13:58:13.511" v="11"/>
          <pc:sldLayoutMkLst>
            <pc:docMk/>
            <pc:sldMasterMk cId="563689164" sldId="2147483648"/>
            <pc:sldLayoutMk cId="3457164844" sldId="2147483651"/>
          </pc:sldLayoutMkLst>
        </pc:sldLayoutChg>
        <pc:sldLayoutChg chg="add del">
          <pc:chgData name="Thys, Lukas" userId="S::lukas.thys@leerling.kogeka.be::ca01efbf-caf0-4865-b12f-a3a4f28d4eaa" providerId="AD" clId="Web-{26E6C09F-E24B-C2A9-1260-9DA95AEBBE86}" dt="2022-11-13T13:58:13.511" v="11"/>
          <pc:sldLayoutMkLst>
            <pc:docMk/>
            <pc:sldMasterMk cId="563689164" sldId="2147483648"/>
            <pc:sldLayoutMk cId="2452932872" sldId="2147483652"/>
          </pc:sldLayoutMkLst>
        </pc:sldLayoutChg>
        <pc:sldLayoutChg chg="add del">
          <pc:chgData name="Thys, Lukas" userId="S::lukas.thys@leerling.kogeka.be::ca01efbf-caf0-4865-b12f-a3a4f28d4eaa" providerId="AD" clId="Web-{26E6C09F-E24B-C2A9-1260-9DA95AEBBE86}" dt="2022-11-13T13:58:13.511" v="11"/>
          <pc:sldLayoutMkLst>
            <pc:docMk/>
            <pc:sldMasterMk cId="563689164" sldId="2147483648"/>
            <pc:sldLayoutMk cId="1104949546" sldId="2147483653"/>
          </pc:sldLayoutMkLst>
        </pc:sldLayoutChg>
        <pc:sldLayoutChg chg="add del">
          <pc:chgData name="Thys, Lukas" userId="S::lukas.thys@leerling.kogeka.be::ca01efbf-caf0-4865-b12f-a3a4f28d4eaa" providerId="AD" clId="Web-{26E6C09F-E24B-C2A9-1260-9DA95AEBBE86}" dt="2022-11-13T13:58:13.511" v="11"/>
          <pc:sldLayoutMkLst>
            <pc:docMk/>
            <pc:sldMasterMk cId="563689164" sldId="2147483648"/>
            <pc:sldLayoutMk cId="3180621978" sldId="2147483654"/>
          </pc:sldLayoutMkLst>
        </pc:sldLayoutChg>
        <pc:sldLayoutChg chg="add del">
          <pc:chgData name="Thys, Lukas" userId="S::lukas.thys@leerling.kogeka.be::ca01efbf-caf0-4865-b12f-a3a4f28d4eaa" providerId="AD" clId="Web-{26E6C09F-E24B-C2A9-1260-9DA95AEBBE86}" dt="2022-11-13T13:58:13.511" v="11"/>
          <pc:sldLayoutMkLst>
            <pc:docMk/>
            <pc:sldMasterMk cId="563689164" sldId="2147483648"/>
            <pc:sldLayoutMk cId="2098877804" sldId="2147483655"/>
          </pc:sldLayoutMkLst>
        </pc:sldLayoutChg>
        <pc:sldLayoutChg chg="add del">
          <pc:chgData name="Thys, Lukas" userId="S::lukas.thys@leerling.kogeka.be::ca01efbf-caf0-4865-b12f-a3a4f28d4eaa" providerId="AD" clId="Web-{26E6C09F-E24B-C2A9-1260-9DA95AEBBE86}" dt="2022-11-13T13:58:13.511" v="11"/>
          <pc:sldLayoutMkLst>
            <pc:docMk/>
            <pc:sldMasterMk cId="563689164" sldId="2147483648"/>
            <pc:sldLayoutMk cId="1466274024" sldId="2147483656"/>
          </pc:sldLayoutMkLst>
        </pc:sldLayoutChg>
        <pc:sldLayoutChg chg="add del">
          <pc:chgData name="Thys, Lukas" userId="S::lukas.thys@leerling.kogeka.be::ca01efbf-caf0-4865-b12f-a3a4f28d4eaa" providerId="AD" clId="Web-{26E6C09F-E24B-C2A9-1260-9DA95AEBBE86}" dt="2022-11-13T13:58:13.511" v="11"/>
          <pc:sldLayoutMkLst>
            <pc:docMk/>
            <pc:sldMasterMk cId="563689164" sldId="2147483648"/>
            <pc:sldLayoutMk cId="2769038742" sldId="2147483657"/>
          </pc:sldLayoutMkLst>
        </pc:sldLayoutChg>
        <pc:sldLayoutChg chg="add del">
          <pc:chgData name="Thys, Lukas" userId="S::lukas.thys@leerling.kogeka.be::ca01efbf-caf0-4865-b12f-a3a4f28d4eaa" providerId="AD" clId="Web-{26E6C09F-E24B-C2A9-1260-9DA95AEBBE86}" dt="2022-11-13T13:58:13.511" v="11"/>
          <pc:sldLayoutMkLst>
            <pc:docMk/>
            <pc:sldMasterMk cId="563689164" sldId="2147483648"/>
            <pc:sldLayoutMk cId="1749280270" sldId="2147483658"/>
          </pc:sldLayoutMkLst>
        </pc:sldLayoutChg>
        <pc:sldLayoutChg chg="add del">
          <pc:chgData name="Thys, Lukas" userId="S::lukas.thys@leerling.kogeka.be::ca01efbf-caf0-4865-b12f-a3a4f28d4eaa" providerId="AD" clId="Web-{26E6C09F-E24B-C2A9-1260-9DA95AEBBE86}" dt="2022-11-13T13:58:13.511" v="11"/>
          <pc:sldLayoutMkLst>
            <pc:docMk/>
            <pc:sldMasterMk cId="563689164" sldId="2147483648"/>
            <pc:sldLayoutMk cId="2165097263" sldId="2147483659"/>
          </pc:sldLayoutMkLst>
        </pc:sldLayoutChg>
      </pc:sldMasterChg>
      <pc:sldMasterChg chg="add addSldLayout">
        <pc:chgData name="Thys, Lukas" userId="S::lukas.thys@leerling.kogeka.be::ca01efbf-caf0-4865-b12f-a3a4f28d4eaa" providerId="AD" clId="Web-{26E6C09F-E24B-C2A9-1260-9DA95AEBBE86}" dt="2022-11-13T14:03:08.834" v="17"/>
        <pc:sldMasterMkLst>
          <pc:docMk/>
          <pc:sldMasterMk cId="218485690" sldId="2147483684"/>
        </pc:sldMasterMkLst>
        <pc:sldLayoutChg chg="add">
          <pc:chgData name="Thys, Lukas" userId="S::lukas.thys@leerling.kogeka.be::ca01efbf-caf0-4865-b12f-a3a4f28d4eaa" providerId="AD" clId="Web-{26E6C09F-E24B-C2A9-1260-9DA95AEBBE86}" dt="2022-11-13T14:03:08.834" v="17"/>
          <pc:sldLayoutMkLst>
            <pc:docMk/>
            <pc:sldMasterMk cId="218485690" sldId="2147483684"/>
            <pc:sldLayoutMk cId="2672808943" sldId="2147483685"/>
          </pc:sldLayoutMkLst>
        </pc:sldLayoutChg>
        <pc:sldLayoutChg chg="add">
          <pc:chgData name="Thys, Lukas" userId="S::lukas.thys@leerling.kogeka.be::ca01efbf-caf0-4865-b12f-a3a4f28d4eaa" providerId="AD" clId="Web-{26E6C09F-E24B-C2A9-1260-9DA95AEBBE86}" dt="2022-11-13T14:03:08.834" v="17"/>
          <pc:sldLayoutMkLst>
            <pc:docMk/>
            <pc:sldMasterMk cId="218485690" sldId="2147483684"/>
            <pc:sldLayoutMk cId="2985035424" sldId="2147483686"/>
          </pc:sldLayoutMkLst>
        </pc:sldLayoutChg>
        <pc:sldLayoutChg chg="add">
          <pc:chgData name="Thys, Lukas" userId="S::lukas.thys@leerling.kogeka.be::ca01efbf-caf0-4865-b12f-a3a4f28d4eaa" providerId="AD" clId="Web-{26E6C09F-E24B-C2A9-1260-9DA95AEBBE86}" dt="2022-11-13T14:03:08.834" v="17"/>
          <pc:sldLayoutMkLst>
            <pc:docMk/>
            <pc:sldMasterMk cId="218485690" sldId="2147483684"/>
            <pc:sldLayoutMk cId="4060135605" sldId="2147483687"/>
          </pc:sldLayoutMkLst>
        </pc:sldLayoutChg>
        <pc:sldLayoutChg chg="add">
          <pc:chgData name="Thys, Lukas" userId="S::lukas.thys@leerling.kogeka.be::ca01efbf-caf0-4865-b12f-a3a4f28d4eaa" providerId="AD" clId="Web-{26E6C09F-E24B-C2A9-1260-9DA95AEBBE86}" dt="2022-11-13T14:03:08.834" v="17"/>
          <pc:sldLayoutMkLst>
            <pc:docMk/>
            <pc:sldMasterMk cId="218485690" sldId="2147483684"/>
            <pc:sldLayoutMk cId="4263754209" sldId="2147483688"/>
          </pc:sldLayoutMkLst>
        </pc:sldLayoutChg>
        <pc:sldLayoutChg chg="add">
          <pc:chgData name="Thys, Lukas" userId="S::lukas.thys@leerling.kogeka.be::ca01efbf-caf0-4865-b12f-a3a4f28d4eaa" providerId="AD" clId="Web-{26E6C09F-E24B-C2A9-1260-9DA95AEBBE86}" dt="2022-11-13T14:03:08.834" v="17"/>
          <pc:sldLayoutMkLst>
            <pc:docMk/>
            <pc:sldMasterMk cId="218485690" sldId="2147483684"/>
            <pc:sldLayoutMk cId="1710786280" sldId="2147483689"/>
          </pc:sldLayoutMkLst>
        </pc:sldLayoutChg>
        <pc:sldLayoutChg chg="add">
          <pc:chgData name="Thys, Lukas" userId="S::lukas.thys@leerling.kogeka.be::ca01efbf-caf0-4865-b12f-a3a4f28d4eaa" providerId="AD" clId="Web-{26E6C09F-E24B-C2A9-1260-9DA95AEBBE86}" dt="2022-11-13T14:03:08.834" v="17"/>
          <pc:sldLayoutMkLst>
            <pc:docMk/>
            <pc:sldMasterMk cId="218485690" sldId="2147483684"/>
            <pc:sldLayoutMk cId="746980400" sldId="2147483690"/>
          </pc:sldLayoutMkLst>
        </pc:sldLayoutChg>
        <pc:sldLayoutChg chg="add">
          <pc:chgData name="Thys, Lukas" userId="S::lukas.thys@leerling.kogeka.be::ca01efbf-caf0-4865-b12f-a3a4f28d4eaa" providerId="AD" clId="Web-{26E6C09F-E24B-C2A9-1260-9DA95AEBBE86}" dt="2022-11-13T14:03:08.834" v="17"/>
          <pc:sldLayoutMkLst>
            <pc:docMk/>
            <pc:sldMasterMk cId="218485690" sldId="2147483684"/>
            <pc:sldLayoutMk cId="4025698831" sldId="2147483691"/>
          </pc:sldLayoutMkLst>
        </pc:sldLayoutChg>
        <pc:sldLayoutChg chg="add">
          <pc:chgData name="Thys, Lukas" userId="S::lukas.thys@leerling.kogeka.be::ca01efbf-caf0-4865-b12f-a3a4f28d4eaa" providerId="AD" clId="Web-{26E6C09F-E24B-C2A9-1260-9DA95AEBBE86}" dt="2022-11-13T14:03:08.834" v="17"/>
          <pc:sldLayoutMkLst>
            <pc:docMk/>
            <pc:sldMasterMk cId="218485690" sldId="2147483684"/>
            <pc:sldLayoutMk cId="1314991659" sldId="2147483692"/>
          </pc:sldLayoutMkLst>
        </pc:sldLayoutChg>
        <pc:sldLayoutChg chg="add">
          <pc:chgData name="Thys, Lukas" userId="S::lukas.thys@leerling.kogeka.be::ca01efbf-caf0-4865-b12f-a3a4f28d4eaa" providerId="AD" clId="Web-{26E6C09F-E24B-C2A9-1260-9DA95AEBBE86}" dt="2022-11-13T14:03:08.834" v="17"/>
          <pc:sldLayoutMkLst>
            <pc:docMk/>
            <pc:sldMasterMk cId="218485690" sldId="2147483684"/>
            <pc:sldLayoutMk cId="291276175" sldId="2147483693"/>
          </pc:sldLayoutMkLst>
        </pc:sldLayoutChg>
        <pc:sldLayoutChg chg="add">
          <pc:chgData name="Thys, Lukas" userId="S::lukas.thys@leerling.kogeka.be::ca01efbf-caf0-4865-b12f-a3a4f28d4eaa" providerId="AD" clId="Web-{26E6C09F-E24B-C2A9-1260-9DA95AEBBE86}" dt="2022-11-13T14:03:08.834" v="17"/>
          <pc:sldLayoutMkLst>
            <pc:docMk/>
            <pc:sldMasterMk cId="218485690" sldId="2147483684"/>
            <pc:sldLayoutMk cId="529445257" sldId="2147483694"/>
          </pc:sldLayoutMkLst>
        </pc:sldLayoutChg>
        <pc:sldLayoutChg chg="add">
          <pc:chgData name="Thys, Lukas" userId="S::lukas.thys@leerling.kogeka.be::ca01efbf-caf0-4865-b12f-a3a4f28d4eaa" providerId="AD" clId="Web-{26E6C09F-E24B-C2A9-1260-9DA95AEBBE86}" dt="2022-11-13T14:03:08.834" v="17"/>
          <pc:sldLayoutMkLst>
            <pc:docMk/>
            <pc:sldMasterMk cId="218485690" sldId="2147483684"/>
            <pc:sldLayoutMk cId="871050280" sldId="2147483695"/>
          </pc:sldLayoutMkLst>
        </pc:sldLayoutChg>
      </pc:sldMasterChg>
      <pc:sldMasterChg chg="add del addSldLayout delSldLayout">
        <pc:chgData name="Thys, Lukas" userId="S::lukas.thys@leerling.kogeka.be::ca01efbf-caf0-4865-b12f-a3a4f28d4eaa" providerId="AD" clId="Web-{26E6C09F-E24B-C2A9-1260-9DA95AEBBE86}" dt="2022-11-13T13:58:13.511" v="11"/>
        <pc:sldMasterMkLst>
          <pc:docMk/>
          <pc:sldMasterMk cId="1303617423" sldId="2147483712"/>
        </pc:sldMasterMkLst>
        <pc:sldLayoutChg chg="add del">
          <pc:chgData name="Thys, Lukas" userId="S::lukas.thys@leerling.kogeka.be::ca01efbf-caf0-4865-b12f-a3a4f28d4eaa" providerId="AD" clId="Web-{26E6C09F-E24B-C2A9-1260-9DA95AEBBE86}" dt="2022-11-13T13:58:13.511" v="11"/>
          <pc:sldLayoutMkLst>
            <pc:docMk/>
            <pc:sldMasterMk cId="1303617423" sldId="2147483712"/>
            <pc:sldLayoutMk cId="2993335093" sldId="2147483701"/>
          </pc:sldLayoutMkLst>
        </pc:sldLayoutChg>
        <pc:sldLayoutChg chg="add del">
          <pc:chgData name="Thys, Lukas" userId="S::lukas.thys@leerling.kogeka.be::ca01efbf-caf0-4865-b12f-a3a4f28d4eaa" providerId="AD" clId="Web-{26E6C09F-E24B-C2A9-1260-9DA95AEBBE86}" dt="2022-11-13T13:58:13.511" v="11"/>
          <pc:sldLayoutMkLst>
            <pc:docMk/>
            <pc:sldMasterMk cId="1303617423" sldId="2147483712"/>
            <pc:sldLayoutMk cId="3586311437" sldId="2147483702"/>
          </pc:sldLayoutMkLst>
        </pc:sldLayoutChg>
        <pc:sldLayoutChg chg="add del">
          <pc:chgData name="Thys, Lukas" userId="S::lukas.thys@leerling.kogeka.be::ca01efbf-caf0-4865-b12f-a3a4f28d4eaa" providerId="AD" clId="Web-{26E6C09F-E24B-C2A9-1260-9DA95AEBBE86}" dt="2022-11-13T13:58:13.511" v="11"/>
          <pc:sldLayoutMkLst>
            <pc:docMk/>
            <pc:sldMasterMk cId="1303617423" sldId="2147483712"/>
            <pc:sldLayoutMk cId="2455061917" sldId="2147483703"/>
          </pc:sldLayoutMkLst>
        </pc:sldLayoutChg>
        <pc:sldLayoutChg chg="add del">
          <pc:chgData name="Thys, Lukas" userId="S::lukas.thys@leerling.kogeka.be::ca01efbf-caf0-4865-b12f-a3a4f28d4eaa" providerId="AD" clId="Web-{26E6C09F-E24B-C2A9-1260-9DA95AEBBE86}" dt="2022-11-13T13:58:13.511" v="11"/>
          <pc:sldLayoutMkLst>
            <pc:docMk/>
            <pc:sldMasterMk cId="1303617423" sldId="2147483712"/>
            <pc:sldLayoutMk cId="4032546054" sldId="2147483704"/>
          </pc:sldLayoutMkLst>
        </pc:sldLayoutChg>
        <pc:sldLayoutChg chg="add del">
          <pc:chgData name="Thys, Lukas" userId="S::lukas.thys@leerling.kogeka.be::ca01efbf-caf0-4865-b12f-a3a4f28d4eaa" providerId="AD" clId="Web-{26E6C09F-E24B-C2A9-1260-9DA95AEBBE86}" dt="2022-11-13T13:58:13.511" v="11"/>
          <pc:sldLayoutMkLst>
            <pc:docMk/>
            <pc:sldMasterMk cId="1303617423" sldId="2147483712"/>
            <pc:sldLayoutMk cId="2407611465" sldId="2147483705"/>
          </pc:sldLayoutMkLst>
        </pc:sldLayoutChg>
        <pc:sldLayoutChg chg="add del">
          <pc:chgData name="Thys, Lukas" userId="S::lukas.thys@leerling.kogeka.be::ca01efbf-caf0-4865-b12f-a3a4f28d4eaa" providerId="AD" clId="Web-{26E6C09F-E24B-C2A9-1260-9DA95AEBBE86}" dt="2022-11-13T13:58:13.511" v="11"/>
          <pc:sldLayoutMkLst>
            <pc:docMk/>
            <pc:sldMasterMk cId="1303617423" sldId="2147483712"/>
            <pc:sldLayoutMk cId="1241868440" sldId="2147483706"/>
          </pc:sldLayoutMkLst>
        </pc:sldLayoutChg>
        <pc:sldLayoutChg chg="add del">
          <pc:chgData name="Thys, Lukas" userId="S::lukas.thys@leerling.kogeka.be::ca01efbf-caf0-4865-b12f-a3a4f28d4eaa" providerId="AD" clId="Web-{26E6C09F-E24B-C2A9-1260-9DA95AEBBE86}" dt="2022-11-13T13:58:13.511" v="11"/>
          <pc:sldLayoutMkLst>
            <pc:docMk/>
            <pc:sldMasterMk cId="1303617423" sldId="2147483712"/>
            <pc:sldLayoutMk cId="3527370866" sldId="2147483707"/>
          </pc:sldLayoutMkLst>
        </pc:sldLayoutChg>
        <pc:sldLayoutChg chg="add del">
          <pc:chgData name="Thys, Lukas" userId="S::lukas.thys@leerling.kogeka.be::ca01efbf-caf0-4865-b12f-a3a4f28d4eaa" providerId="AD" clId="Web-{26E6C09F-E24B-C2A9-1260-9DA95AEBBE86}" dt="2022-11-13T13:58:13.511" v="11"/>
          <pc:sldLayoutMkLst>
            <pc:docMk/>
            <pc:sldMasterMk cId="1303617423" sldId="2147483712"/>
            <pc:sldLayoutMk cId="1569189664" sldId="2147483708"/>
          </pc:sldLayoutMkLst>
        </pc:sldLayoutChg>
        <pc:sldLayoutChg chg="add del">
          <pc:chgData name="Thys, Lukas" userId="S::lukas.thys@leerling.kogeka.be::ca01efbf-caf0-4865-b12f-a3a4f28d4eaa" providerId="AD" clId="Web-{26E6C09F-E24B-C2A9-1260-9DA95AEBBE86}" dt="2022-11-13T13:58:13.511" v="11"/>
          <pc:sldLayoutMkLst>
            <pc:docMk/>
            <pc:sldMasterMk cId="1303617423" sldId="2147483712"/>
            <pc:sldLayoutMk cId="2772885624" sldId="2147483709"/>
          </pc:sldLayoutMkLst>
        </pc:sldLayoutChg>
        <pc:sldLayoutChg chg="add del">
          <pc:chgData name="Thys, Lukas" userId="S::lukas.thys@leerling.kogeka.be::ca01efbf-caf0-4865-b12f-a3a4f28d4eaa" providerId="AD" clId="Web-{26E6C09F-E24B-C2A9-1260-9DA95AEBBE86}" dt="2022-11-13T13:58:13.511" v="11"/>
          <pc:sldLayoutMkLst>
            <pc:docMk/>
            <pc:sldMasterMk cId="1303617423" sldId="2147483712"/>
            <pc:sldLayoutMk cId="1340381148" sldId="2147483710"/>
          </pc:sldLayoutMkLst>
        </pc:sldLayoutChg>
        <pc:sldLayoutChg chg="add del">
          <pc:chgData name="Thys, Lukas" userId="S::lukas.thys@leerling.kogeka.be::ca01efbf-caf0-4865-b12f-a3a4f28d4eaa" providerId="AD" clId="Web-{26E6C09F-E24B-C2A9-1260-9DA95AEBBE86}" dt="2022-11-13T13:58:13.511" v="11"/>
          <pc:sldLayoutMkLst>
            <pc:docMk/>
            <pc:sldMasterMk cId="1303617423" sldId="2147483712"/>
            <pc:sldLayoutMk cId="964428936" sldId="2147483711"/>
          </pc:sldLayoutMkLst>
        </pc:sldLayoutChg>
      </pc:sldMasterChg>
    </pc:docChg>
  </pc:docChgLst>
  <pc:docChgLst>
    <pc:chgData name="Thys, Lukas" userId="S::lukas.thys@leerling.kogeka.be::ca01efbf-caf0-4865-b12f-a3a4f28d4eaa" providerId="AD" clId="Web-{5EFCD078-F4AE-9461-9C88-67CB362B3AE3}"/>
    <pc:docChg chg="addSld modSld sldOrd modMainMaster">
      <pc:chgData name="Thys, Lukas" userId="S::lukas.thys@leerling.kogeka.be::ca01efbf-caf0-4865-b12f-a3a4f28d4eaa" providerId="AD" clId="Web-{5EFCD078-F4AE-9461-9C88-67CB362B3AE3}" dt="2022-11-13T15:03:23.417" v="851" actId="20577"/>
      <pc:docMkLst>
        <pc:docMk/>
      </pc:docMkLst>
      <pc:sldChg chg="addSp delSp modSp mod modTransition setBg modClrScheme addAnim modAnim setClrOvrMap delDesignElem chgLayout">
        <pc:chgData name="Thys, Lukas" userId="S::lukas.thys@leerling.kogeka.be::ca01efbf-caf0-4865-b12f-a3a4f28d4eaa" providerId="AD" clId="Web-{5EFCD078-F4AE-9461-9C88-67CB362B3AE3}" dt="2022-11-13T14:32:07.921" v="212" actId="20577"/>
        <pc:sldMkLst>
          <pc:docMk/>
          <pc:sldMk cId="923301282" sldId="257"/>
        </pc:sldMkLst>
        <pc:spChg chg="mod ord">
          <ac:chgData name="Thys, Lukas" userId="S::lukas.thys@leerling.kogeka.be::ca01efbf-caf0-4865-b12f-a3a4f28d4eaa" providerId="AD" clId="Web-{5EFCD078-F4AE-9461-9C88-67CB362B3AE3}" dt="2022-11-13T14:09:22.233" v="31"/>
          <ac:spMkLst>
            <pc:docMk/>
            <pc:sldMk cId="923301282" sldId="257"/>
            <ac:spMk id="2" creationId="{821CDB04-DDAE-C6A3-078F-C2AD2E764427}"/>
          </ac:spMkLst>
        </pc:spChg>
        <pc:spChg chg="mod ord">
          <ac:chgData name="Thys, Lukas" userId="S::lukas.thys@leerling.kogeka.be::ca01efbf-caf0-4865-b12f-a3a4f28d4eaa" providerId="AD" clId="Web-{5EFCD078-F4AE-9461-9C88-67CB362B3AE3}" dt="2022-11-13T14:32:07.921" v="212" actId="20577"/>
          <ac:spMkLst>
            <pc:docMk/>
            <pc:sldMk cId="923301282" sldId="257"/>
            <ac:spMk id="3" creationId="{91F91522-1E09-4406-94D6-DB3C49B4FF45}"/>
          </ac:spMkLst>
        </pc:spChg>
        <pc:spChg chg="add del mod ord">
          <ac:chgData name="Thys, Lukas" userId="S::lukas.thys@leerling.kogeka.be::ca01efbf-caf0-4865-b12f-a3a4f28d4eaa" providerId="AD" clId="Web-{5EFCD078-F4AE-9461-9C88-67CB362B3AE3}" dt="2022-11-13T14:04:16.507" v="1"/>
          <ac:spMkLst>
            <pc:docMk/>
            <pc:sldMk cId="923301282" sldId="257"/>
            <ac:spMk id="4" creationId="{EBCEA738-C2C6-35AD-975E-EB3517EE5E61}"/>
          </ac:spMkLst>
        </pc:spChg>
        <pc:spChg chg="add del mod ord">
          <ac:chgData name="Thys, Lukas" userId="S::lukas.thys@leerling.kogeka.be::ca01efbf-caf0-4865-b12f-a3a4f28d4eaa" providerId="AD" clId="Web-{5EFCD078-F4AE-9461-9C88-67CB362B3AE3}" dt="2022-11-13T14:09:22.233" v="31"/>
          <ac:spMkLst>
            <pc:docMk/>
            <pc:sldMk cId="923301282" sldId="257"/>
            <ac:spMk id="6" creationId="{C9C42D13-F87B-0581-24A0-5830B538FAC7}"/>
          </ac:spMkLst>
        </pc:spChg>
        <pc:spChg chg="add del">
          <ac:chgData name="Thys, Lukas" userId="S::lukas.thys@leerling.kogeka.be::ca01efbf-caf0-4865-b12f-a3a4f28d4eaa" providerId="AD" clId="Web-{5EFCD078-F4AE-9461-9C88-67CB362B3AE3}" dt="2022-11-13T14:09:10.404" v="30"/>
          <ac:spMkLst>
            <pc:docMk/>
            <pc:sldMk cId="923301282" sldId="257"/>
            <ac:spMk id="10" creationId="{71B2258F-86CA-4D4D-8270-BC05FCDEBFB3}"/>
          </ac:spMkLst>
        </pc:spChg>
        <pc:picChg chg="add mod ord">
          <ac:chgData name="Thys, Lukas" userId="S::lukas.thys@leerling.kogeka.be::ca01efbf-caf0-4865-b12f-a3a4f28d4eaa" providerId="AD" clId="Web-{5EFCD078-F4AE-9461-9C88-67CB362B3AE3}" dt="2022-11-13T14:24:25.661" v="109" actId="1076"/>
          <ac:picMkLst>
            <pc:docMk/>
            <pc:sldMk cId="923301282" sldId="257"/>
            <ac:picMk id="5" creationId="{01835098-B051-3C8F-23AB-22CE8D50D0B5}"/>
          </ac:picMkLst>
        </pc:picChg>
      </pc:sldChg>
      <pc:sldChg chg="addSp delSp modSp modTransition addAnim delAnim modAnim">
        <pc:chgData name="Thys, Lukas" userId="S::lukas.thys@leerling.kogeka.be::ca01efbf-caf0-4865-b12f-a3a4f28d4eaa" providerId="AD" clId="Web-{5EFCD078-F4AE-9461-9C88-67CB362B3AE3}" dt="2022-11-13T15:03:23.417" v="851" actId="20577"/>
        <pc:sldMkLst>
          <pc:docMk/>
          <pc:sldMk cId="3934713656" sldId="258"/>
        </pc:sldMkLst>
        <pc:spChg chg="mod">
          <ac:chgData name="Thys, Lukas" userId="S::lukas.thys@leerling.kogeka.be::ca01efbf-caf0-4865-b12f-a3a4f28d4eaa" providerId="AD" clId="Web-{5EFCD078-F4AE-9461-9C88-67CB362B3AE3}" dt="2022-11-13T15:03:23.417" v="851" actId="20577"/>
          <ac:spMkLst>
            <pc:docMk/>
            <pc:sldMk cId="3934713656" sldId="258"/>
            <ac:spMk id="2" creationId="{C80BF8E6-68DF-4B89-E251-B470CFF1DF97}"/>
          </ac:spMkLst>
        </pc:spChg>
        <pc:spChg chg="mod">
          <ac:chgData name="Thys, Lukas" userId="S::lukas.thys@leerling.kogeka.be::ca01efbf-caf0-4865-b12f-a3a4f28d4eaa" providerId="AD" clId="Web-{5EFCD078-F4AE-9461-9C88-67CB362B3AE3}" dt="2022-11-13T14:16:37.790" v="96"/>
          <ac:spMkLst>
            <pc:docMk/>
            <pc:sldMk cId="3934713656" sldId="258"/>
            <ac:spMk id="3" creationId="{16340F9D-BEF5-2D56-E766-6CCC0B19D324}"/>
          </ac:spMkLst>
        </pc:spChg>
        <pc:spChg chg="del">
          <ac:chgData name="Thys, Lukas" userId="S::lukas.thys@leerling.kogeka.be::ca01efbf-caf0-4865-b12f-a3a4f28d4eaa" providerId="AD" clId="Web-{5EFCD078-F4AE-9461-9C88-67CB362B3AE3}" dt="2022-11-13T14:16:37.790" v="96"/>
          <ac:spMkLst>
            <pc:docMk/>
            <pc:sldMk cId="3934713656" sldId="258"/>
            <ac:spMk id="1036" creationId="{9C51935E-4A08-4AE4-8E13-F40CD3C4F1C4}"/>
          </ac:spMkLst>
        </pc:spChg>
        <pc:spChg chg="add">
          <ac:chgData name="Thys, Lukas" userId="S::lukas.thys@leerling.kogeka.be::ca01efbf-caf0-4865-b12f-a3a4f28d4eaa" providerId="AD" clId="Web-{5EFCD078-F4AE-9461-9C88-67CB362B3AE3}" dt="2022-11-13T14:16:37.790" v="96"/>
          <ac:spMkLst>
            <pc:docMk/>
            <pc:sldMk cId="3934713656" sldId="258"/>
            <ac:spMk id="1046" creationId="{9C51935E-4A08-4AE4-8E13-F40CD3C4F1C4}"/>
          </ac:spMkLst>
        </pc:spChg>
        <pc:spChg chg="add">
          <ac:chgData name="Thys, Lukas" userId="S::lukas.thys@leerling.kogeka.be::ca01efbf-caf0-4865-b12f-a3a4f28d4eaa" providerId="AD" clId="Web-{5EFCD078-F4AE-9461-9C88-67CB362B3AE3}" dt="2022-11-13T14:16:37.790" v="96"/>
          <ac:spMkLst>
            <pc:docMk/>
            <pc:sldMk cId="3934713656" sldId="258"/>
            <ac:spMk id="1060" creationId="{8CED433A-4441-4EF2-A360-2D5C19C7F3CD}"/>
          </ac:spMkLst>
        </pc:spChg>
        <pc:grpChg chg="del">
          <ac:chgData name="Thys, Lukas" userId="S::lukas.thys@leerling.kogeka.be::ca01efbf-caf0-4865-b12f-a3a4f28d4eaa" providerId="AD" clId="Web-{5EFCD078-F4AE-9461-9C88-67CB362B3AE3}" dt="2022-11-13T14:16:37.790" v="96"/>
          <ac:grpSpMkLst>
            <pc:docMk/>
            <pc:sldMk cId="3934713656" sldId="258"/>
            <ac:grpSpMk id="1038" creationId="{4B7AF231-444C-44D0-B791-BAFE395E36AC}"/>
          </ac:grpSpMkLst>
        </pc:grpChg>
        <pc:grpChg chg="add">
          <ac:chgData name="Thys, Lukas" userId="S::lukas.thys@leerling.kogeka.be::ca01efbf-caf0-4865-b12f-a3a4f28d4eaa" providerId="AD" clId="Web-{5EFCD078-F4AE-9461-9C88-67CB362B3AE3}" dt="2022-11-13T14:16:37.790" v="96"/>
          <ac:grpSpMkLst>
            <pc:docMk/>
            <pc:sldMk cId="3934713656" sldId="258"/>
            <ac:grpSpMk id="1048" creationId="{6E2935B3-43F9-4F49-AEEE-A09015DDFF57}"/>
          </ac:grpSpMkLst>
        </pc:grpChg>
        <pc:grpChg chg="add">
          <ac:chgData name="Thys, Lukas" userId="S::lukas.thys@leerling.kogeka.be::ca01efbf-caf0-4865-b12f-a3a4f28d4eaa" providerId="AD" clId="Web-{5EFCD078-F4AE-9461-9C88-67CB362B3AE3}" dt="2022-11-13T14:16:37.790" v="96"/>
          <ac:grpSpMkLst>
            <pc:docMk/>
            <pc:sldMk cId="3934713656" sldId="258"/>
            <ac:grpSpMk id="1062" creationId="{614A0AA1-C9DD-452F-AF3C-8231C0CD8325}"/>
          </ac:grpSpMkLst>
        </pc:grpChg>
        <pc:picChg chg="mod">
          <ac:chgData name="Thys, Lukas" userId="S::lukas.thys@leerling.kogeka.be::ca01efbf-caf0-4865-b12f-a3a4f28d4eaa" providerId="AD" clId="Web-{5EFCD078-F4AE-9461-9C88-67CB362B3AE3}" dt="2022-11-13T14:16:37.790" v="96"/>
          <ac:picMkLst>
            <pc:docMk/>
            <pc:sldMk cId="3934713656" sldId="258"/>
            <ac:picMk id="1026" creationId="{28780274-A03E-8550-ECE9-8F0A4FAFA16D}"/>
          </ac:picMkLst>
        </pc:picChg>
      </pc:sldChg>
      <pc:sldChg chg="addSp delSp modSp new mod setBg addAnim modAnim setClrOvrMap">
        <pc:chgData name="Thys, Lukas" userId="S::lukas.thys@leerling.kogeka.be::ca01efbf-caf0-4865-b12f-a3a4f28d4eaa" providerId="AD" clId="Web-{5EFCD078-F4AE-9461-9C88-67CB362B3AE3}" dt="2022-11-13T14:46:23.144" v="756"/>
        <pc:sldMkLst>
          <pc:docMk/>
          <pc:sldMk cId="2179056207" sldId="259"/>
        </pc:sldMkLst>
        <pc:spChg chg="mod ord">
          <ac:chgData name="Thys, Lukas" userId="S::lukas.thys@leerling.kogeka.be::ca01efbf-caf0-4865-b12f-a3a4f28d4eaa" providerId="AD" clId="Web-{5EFCD078-F4AE-9461-9C88-67CB362B3AE3}" dt="2022-11-13T14:30:31.731" v="175" actId="20577"/>
          <ac:spMkLst>
            <pc:docMk/>
            <pc:sldMk cId="2179056207" sldId="259"/>
            <ac:spMk id="2" creationId="{D214EEC5-F400-287F-D6FC-C5D44CD601ED}"/>
          </ac:spMkLst>
        </pc:spChg>
        <pc:spChg chg="add del">
          <ac:chgData name="Thys, Lukas" userId="S::lukas.thys@leerling.kogeka.be::ca01efbf-caf0-4865-b12f-a3a4f28d4eaa" providerId="AD" clId="Web-{5EFCD078-F4AE-9461-9C88-67CB362B3AE3}" dt="2022-11-13T14:30:13.153" v="172"/>
          <ac:spMkLst>
            <pc:docMk/>
            <pc:sldMk cId="2179056207" sldId="259"/>
            <ac:spMk id="3" creationId="{46123AC4-D46A-D2D3-F04B-2BAD149DDBA3}"/>
          </ac:spMkLst>
        </pc:spChg>
        <pc:spChg chg="add">
          <ac:chgData name="Thys, Lukas" userId="S::lukas.thys@leerling.kogeka.be::ca01efbf-caf0-4865-b12f-a3a4f28d4eaa" providerId="AD" clId="Web-{5EFCD078-F4AE-9461-9C88-67CB362B3AE3}" dt="2022-11-13T14:30:25.200" v="173"/>
          <ac:spMkLst>
            <pc:docMk/>
            <pc:sldMk cId="2179056207" sldId="259"/>
            <ac:spMk id="6" creationId="{9228552E-C8B1-4A80-8448-0787CE0FC704}"/>
          </ac:spMkLst>
        </pc:spChg>
        <pc:spChg chg="add del mod">
          <ac:chgData name="Thys, Lukas" userId="S::lukas.thys@leerling.kogeka.be::ca01efbf-caf0-4865-b12f-a3a4f28d4eaa" providerId="AD" clId="Web-{5EFCD078-F4AE-9461-9C88-67CB362B3AE3}" dt="2022-11-13T14:32:55.625" v="235" actId="20577"/>
          <ac:spMkLst>
            <pc:docMk/>
            <pc:sldMk cId="2179056207" sldId="259"/>
            <ac:spMk id="8" creationId="{FBF5C08E-A084-016A-DB5D-24EB652B168A}"/>
          </ac:spMkLst>
        </pc:spChg>
        <pc:spChg chg="add del">
          <ac:chgData name="Thys, Lukas" userId="S::lukas.thys@leerling.kogeka.be::ca01efbf-caf0-4865-b12f-a3a4f28d4eaa" providerId="AD" clId="Web-{5EFCD078-F4AE-9461-9C88-67CB362B3AE3}" dt="2022-11-13T14:30:08.809" v="171"/>
          <ac:spMkLst>
            <pc:docMk/>
            <pc:sldMk cId="2179056207" sldId="259"/>
            <ac:spMk id="9" creationId="{5A59F003-E00A-43F9-91DC-CC54E3B87466}"/>
          </ac:spMkLst>
        </pc:spChg>
        <pc:spChg chg="add del">
          <ac:chgData name="Thys, Lukas" userId="S::lukas.thys@leerling.kogeka.be::ca01efbf-caf0-4865-b12f-a3a4f28d4eaa" providerId="AD" clId="Web-{5EFCD078-F4AE-9461-9C88-67CB362B3AE3}" dt="2022-11-13T14:30:08.809" v="171"/>
          <ac:spMkLst>
            <pc:docMk/>
            <pc:sldMk cId="2179056207" sldId="259"/>
            <ac:spMk id="11" creationId="{D74A4382-E3AD-430A-9A1F-DFA3E0E77A7D}"/>
          </ac:spMkLst>
        </pc:spChg>
        <pc:spChg chg="add del mod">
          <ac:chgData name="Thys, Lukas" userId="S::lukas.thys@leerling.kogeka.be::ca01efbf-caf0-4865-b12f-a3a4f28d4eaa" providerId="AD" clId="Web-{5EFCD078-F4AE-9461-9C88-67CB362B3AE3}" dt="2022-11-13T14:31:34.530" v="202"/>
          <ac:spMkLst>
            <pc:docMk/>
            <pc:sldMk cId="2179056207" sldId="259"/>
            <ac:spMk id="12" creationId="{BF86D2C5-2450-6F0A-D7AF-80294855CB3E}"/>
          </ac:spMkLst>
        </pc:spChg>
        <pc:spChg chg="add del">
          <ac:chgData name="Thys, Lukas" userId="S::lukas.thys@leerling.kogeka.be::ca01efbf-caf0-4865-b12f-a3a4f28d4eaa" providerId="AD" clId="Web-{5EFCD078-F4AE-9461-9C88-67CB362B3AE3}" dt="2022-11-13T14:30:08.809" v="171"/>
          <ac:spMkLst>
            <pc:docMk/>
            <pc:sldMk cId="2179056207" sldId="259"/>
            <ac:spMk id="13" creationId="{79F40191-0F44-4FD1-82CC-ACB507C14BE6}"/>
          </ac:spMkLst>
        </pc:spChg>
        <pc:picChg chg="add mod ord">
          <ac:chgData name="Thys, Lukas" userId="S::lukas.thys@leerling.kogeka.be::ca01efbf-caf0-4865-b12f-a3a4f28d4eaa" providerId="AD" clId="Web-{5EFCD078-F4AE-9461-9C88-67CB362B3AE3}" dt="2022-11-13T14:30:25.200" v="173"/>
          <ac:picMkLst>
            <pc:docMk/>
            <pc:sldMk cId="2179056207" sldId="259"/>
            <ac:picMk id="4" creationId="{CD678D3B-B299-30BC-BB7C-5EE89ED03CD0}"/>
          </ac:picMkLst>
        </pc:picChg>
        <pc:picChg chg="add del">
          <ac:chgData name="Thys, Lukas" userId="S::lukas.thys@leerling.kogeka.be::ca01efbf-caf0-4865-b12f-a3a4f28d4eaa" providerId="AD" clId="Web-{5EFCD078-F4AE-9461-9C88-67CB362B3AE3}" dt="2022-11-13T14:30:08.809" v="171"/>
          <ac:picMkLst>
            <pc:docMk/>
            <pc:sldMk cId="2179056207" sldId="259"/>
            <ac:picMk id="5" creationId="{94F9771A-D42F-5DB9-4FC9-1E9AA0552490}"/>
          </ac:picMkLst>
        </pc:picChg>
        <pc:picChg chg="add del mod ord">
          <ac:chgData name="Thys, Lukas" userId="S::lukas.thys@leerling.kogeka.be::ca01efbf-caf0-4865-b12f-a3a4f28d4eaa" providerId="AD" clId="Web-{5EFCD078-F4AE-9461-9C88-67CB362B3AE3}" dt="2022-11-13T14:31:37.045" v="203"/>
          <ac:picMkLst>
            <pc:docMk/>
            <pc:sldMk cId="2179056207" sldId="259"/>
            <ac:picMk id="7" creationId="{E828255C-5A5C-ED13-4CFE-E72535E02BC1}"/>
          </ac:picMkLst>
        </pc:picChg>
      </pc:sldChg>
      <pc:sldChg chg="addSp modSp new mod setBg addAnim modAnim setClrOvrMap">
        <pc:chgData name="Thys, Lukas" userId="S::lukas.thys@leerling.kogeka.be::ca01efbf-caf0-4865-b12f-a3a4f28d4eaa" providerId="AD" clId="Web-{5EFCD078-F4AE-9461-9C88-67CB362B3AE3}" dt="2022-11-13T14:46:14.097" v="752"/>
        <pc:sldMkLst>
          <pc:docMk/>
          <pc:sldMk cId="1260534403" sldId="260"/>
        </pc:sldMkLst>
        <pc:spChg chg="mod">
          <ac:chgData name="Thys, Lukas" userId="S::lukas.thys@leerling.kogeka.be::ca01efbf-caf0-4865-b12f-a3a4f28d4eaa" providerId="AD" clId="Web-{5EFCD078-F4AE-9461-9C88-67CB362B3AE3}" dt="2022-11-13T14:34:59.034" v="247" actId="20577"/>
          <ac:spMkLst>
            <pc:docMk/>
            <pc:sldMk cId="1260534403" sldId="260"/>
            <ac:spMk id="2" creationId="{F86B58CB-0DBE-6DE5-F901-AAE1E951AB74}"/>
          </ac:spMkLst>
        </pc:spChg>
        <pc:spChg chg="mod">
          <ac:chgData name="Thys, Lukas" userId="S::lukas.thys@leerling.kogeka.be::ca01efbf-caf0-4865-b12f-a3a4f28d4eaa" providerId="AD" clId="Web-{5EFCD078-F4AE-9461-9C88-67CB362B3AE3}" dt="2022-11-13T14:45:13.564" v="745" actId="20577"/>
          <ac:spMkLst>
            <pc:docMk/>
            <pc:sldMk cId="1260534403" sldId="260"/>
            <ac:spMk id="3" creationId="{92329112-E44D-86CF-E0A1-5021081EA910}"/>
          </ac:spMkLst>
        </pc:spChg>
        <pc:spChg chg="add">
          <ac:chgData name="Thys, Lukas" userId="S::lukas.thys@leerling.kogeka.be::ca01efbf-caf0-4865-b12f-a3a4f28d4eaa" providerId="AD" clId="Web-{5EFCD078-F4AE-9461-9C88-67CB362B3AE3}" dt="2022-11-13T14:34:49.425" v="245"/>
          <ac:spMkLst>
            <pc:docMk/>
            <pc:sldMk cId="1260534403" sldId="260"/>
            <ac:spMk id="9" creationId="{9228552E-C8B1-4A80-8448-0787CE0FC704}"/>
          </ac:spMkLst>
        </pc:spChg>
        <pc:picChg chg="add">
          <ac:chgData name="Thys, Lukas" userId="S::lukas.thys@leerling.kogeka.be::ca01efbf-caf0-4865-b12f-a3a4f28d4eaa" providerId="AD" clId="Web-{5EFCD078-F4AE-9461-9C88-67CB362B3AE3}" dt="2022-11-13T14:34:49.425" v="245"/>
          <ac:picMkLst>
            <pc:docMk/>
            <pc:sldMk cId="1260534403" sldId="260"/>
            <ac:picMk id="5" creationId="{87E64ED4-2E7A-196F-B2A6-43F1304A0744}"/>
          </ac:picMkLst>
        </pc:picChg>
      </pc:sldChg>
      <pc:sldChg chg="modSp add replId addAnim delAnim modAnim">
        <pc:chgData name="Thys, Lukas" userId="S::lukas.thys@leerling.kogeka.be::ca01efbf-caf0-4865-b12f-a3a4f28d4eaa" providerId="AD" clId="Web-{5EFCD078-F4AE-9461-9C88-67CB362B3AE3}" dt="2022-11-13T14:48:17.068" v="760" actId="20577"/>
        <pc:sldMkLst>
          <pc:docMk/>
          <pc:sldMk cId="411945753" sldId="261"/>
        </pc:sldMkLst>
        <pc:spChg chg="mod">
          <ac:chgData name="Thys, Lukas" userId="S::lukas.thys@leerling.kogeka.be::ca01efbf-caf0-4865-b12f-a3a4f28d4eaa" providerId="AD" clId="Web-{5EFCD078-F4AE-9461-9C88-67CB362B3AE3}" dt="2022-11-13T14:48:17.068" v="760" actId="20577"/>
          <ac:spMkLst>
            <pc:docMk/>
            <pc:sldMk cId="411945753" sldId="261"/>
            <ac:spMk id="3" creationId="{92329112-E44D-86CF-E0A1-5021081EA910}"/>
          </ac:spMkLst>
        </pc:spChg>
      </pc:sldChg>
      <pc:sldChg chg="addSp delSp modSp new">
        <pc:chgData name="Thys, Lukas" userId="S::lukas.thys@leerling.kogeka.be::ca01efbf-caf0-4865-b12f-a3a4f28d4eaa" providerId="AD" clId="Web-{5EFCD078-F4AE-9461-9C88-67CB362B3AE3}" dt="2022-11-13T14:59:40.600" v="849" actId="14100"/>
        <pc:sldMkLst>
          <pc:docMk/>
          <pc:sldMk cId="519888874" sldId="262"/>
        </pc:sldMkLst>
        <pc:spChg chg="del">
          <ac:chgData name="Thys, Lukas" userId="S::lukas.thys@leerling.kogeka.be::ca01efbf-caf0-4865-b12f-a3a4f28d4eaa" providerId="AD" clId="Web-{5EFCD078-F4AE-9461-9C88-67CB362B3AE3}" dt="2022-11-13T14:49:34.117" v="762"/>
          <ac:spMkLst>
            <pc:docMk/>
            <pc:sldMk cId="519888874" sldId="262"/>
            <ac:spMk id="2" creationId="{AAA83F53-C30A-7069-5E78-A63797B0F9B5}"/>
          </ac:spMkLst>
        </pc:spChg>
        <pc:spChg chg="del">
          <ac:chgData name="Thys, Lukas" userId="S::lukas.thys@leerling.kogeka.be::ca01efbf-caf0-4865-b12f-a3a4f28d4eaa" providerId="AD" clId="Web-{5EFCD078-F4AE-9461-9C88-67CB362B3AE3}" dt="2022-11-13T14:49:36.726" v="763"/>
          <ac:spMkLst>
            <pc:docMk/>
            <pc:sldMk cId="519888874" sldId="262"/>
            <ac:spMk id="3" creationId="{1BD6E4DC-0A38-E3DD-BCC4-E8813EF2700D}"/>
          </ac:spMkLst>
        </pc:spChg>
        <pc:spChg chg="add del mod">
          <ac:chgData name="Thys, Lukas" userId="S::lukas.thys@leerling.kogeka.be::ca01efbf-caf0-4865-b12f-a3a4f28d4eaa" providerId="AD" clId="Web-{5EFCD078-F4AE-9461-9C88-67CB362B3AE3}" dt="2022-11-13T14:54:52.812" v="830"/>
          <ac:spMkLst>
            <pc:docMk/>
            <pc:sldMk cId="519888874" sldId="262"/>
            <ac:spMk id="5" creationId="{6393F622-0A88-B72B-B9ED-E30CA5C77ED0}"/>
          </ac:spMkLst>
        </pc:spChg>
        <pc:spChg chg="add del mod">
          <ac:chgData name="Thys, Lukas" userId="S::lukas.thys@leerling.kogeka.be::ca01efbf-caf0-4865-b12f-a3a4f28d4eaa" providerId="AD" clId="Web-{5EFCD078-F4AE-9461-9C88-67CB362B3AE3}" dt="2022-11-13T14:54:34.780" v="829"/>
          <ac:spMkLst>
            <pc:docMk/>
            <pc:sldMk cId="519888874" sldId="262"/>
            <ac:spMk id="7" creationId="{F028D4E7-7BDF-145E-FEAA-18FEE78AE3EB}"/>
          </ac:spMkLst>
        </pc:spChg>
        <pc:spChg chg="add mod">
          <ac:chgData name="Thys, Lukas" userId="S::lukas.thys@leerling.kogeka.be::ca01efbf-caf0-4865-b12f-a3a4f28d4eaa" providerId="AD" clId="Web-{5EFCD078-F4AE-9461-9C88-67CB362B3AE3}" dt="2022-11-13T14:59:40.600" v="849" actId="14100"/>
          <ac:spMkLst>
            <pc:docMk/>
            <pc:sldMk cId="519888874" sldId="262"/>
            <ac:spMk id="9" creationId="{7F9EC447-3F1D-1E18-B26D-4A9C8339C277}"/>
          </ac:spMkLst>
        </pc:spChg>
        <pc:picChg chg="add del mod">
          <ac:chgData name="Thys, Lukas" userId="S::lukas.thys@leerling.kogeka.be::ca01efbf-caf0-4865-b12f-a3a4f28d4eaa" providerId="AD" clId="Web-{5EFCD078-F4AE-9461-9C88-67CB362B3AE3}" dt="2022-11-13T14:53:42.107" v="817"/>
          <ac:picMkLst>
            <pc:docMk/>
            <pc:sldMk cId="519888874" sldId="262"/>
            <ac:picMk id="4" creationId="{3757A5DB-37D7-3BE3-4E04-09B67ADEE8DB}"/>
          </ac:picMkLst>
        </pc:picChg>
        <pc:picChg chg="add mod">
          <ac:chgData name="Thys, Lukas" userId="S::lukas.thys@leerling.kogeka.be::ca01efbf-caf0-4865-b12f-a3a4f28d4eaa" providerId="AD" clId="Web-{5EFCD078-F4AE-9461-9C88-67CB362B3AE3}" dt="2022-11-13T14:55:09.875" v="834" actId="14100"/>
          <ac:picMkLst>
            <pc:docMk/>
            <pc:sldMk cId="519888874" sldId="262"/>
            <ac:picMk id="6" creationId="{E843DB5F-0297-CCFC-964A-864FB4AA82C1}"/>
          </ac:picMkLst>
        </pc:picChg>
      </pc:sldChg>
      <pc:sldChg chg="addSp delSp modSp new mod ord setBg setClrOvrMap">
        <pc:chgData name="Thys, Lukas" userId="S::lukas.thys@leerling.kogeka.be::ca01efbf-caf0-4865-b12f-a3a4f28d4eaa" providerId="AD" clId="Web-{5EFCD078-F4AE-9461-9C88-67CB362B3AE3}" dt="2022-11-13T14:51:41.026" v="781" actId="20577"/>
        <pc:sldMkLst>
          <pc:docMk/>
          <pc:sldMk cId="246796028" sldId="263"/>
        </pc:sldMkLst>
        <pc:spChg chg="mod ord">
          <ac:chgData name="Thys, Lukas" userId="S::lukas.thys@leerling.kogeka.be::ca01efbf-caf0-4865-b12f-a3a4f28d4eaa" providerId="AD" clId="Web-{5EFCD078-F4AE-9461-9C88-67CB362B3AE3}" dt="2022-11-13T14:51:41.026" v="781" actId="20577"/>
          <ac:spMkLst>
            <pc:docMk/>
            <pc:sldMk cId="246796028" sldId="263"/>
            <ac:spMk id="2" creationId="{646E794C-6DB0-08C2-FFC1-4F0512B5687F}"/>
          </ac:spMkLst>
        </pc:spChg>
        <pc:spChg chg="del">
          <ac:chgData name="Thys, Lukas" userId="S::lukas.thys@leerling.kogeka.be::ca01efbf-caf0-4865-b12f-a3a4f28d4eaa" providerId="AD" clId="Web-{5EFCD078-F4AE-9461-9C88-67CB362B3AE3}" dt="2022-11-13T14:51:09.713" v="772"/>
          <ac:spMkLst>
            <pc:docMk/>
            <pc:sldMk cId="246796028" sldId="263"/>
            <ac:spMk id="3" creationId="{09941808-1DA7-3374-D515-FEAF18428BDB}"/>
          </ac:spMkLst>
        </pc:spChg>
        <pc:spChg chg="add mod">
          <ac:chgData name="Thys, Lukas" userId="S::lukas.thys@leerling.kogeka.be::ca01efbf-caf0-4865-b12f-a3a4f28d4eaa" providerId="AD" clId="Web-{5EFCD078-F4AE-9461-9C88-67CB362B3AE3}" dt="2022-11-13T14:51:24.791" v="778"/>
          <ac:spMkLst>
            <pc:docMk/>
            <pc:sldMk cId="246796028" sldId="263"/>
            <ac:spMk id="5" creationId="{92FC4395-3DDF-DA13-B425-D90E82C2EAE5}"/>
          </ac:spMkLst>
        </pc:spChg>
        <pc:spChg chg="add del">
          <ac:chgData name="Thys, Lukas" userId="S::lukas.thys@leerling.kogeka.be::ca01efbf-caf0-4865-b12f-a3a4f28d4eaa" providerId="AD" clId="Web-{5EFCD078-F4AE-9461-9C88-67CB362B3AE3}" dt="2022-11-13T14:51:28.463" v="779"/>
          <ac:spMkLst>
            <pc:docMk/>
            <pc:sldMk cId="246796028" sldId="263"/>
            <ac:spMk id="9" creationId="{0B4D0BFB-339D-6E26-50D5-4D910E0ACC33}"/>
          </ac:spMkLst>
        </pc:spChg>
        <pc:spChg chg="add del">
          <ac:chgData name="Thys, Lukas" userId="S::lukas.thys@leerling.kogeka.be::ca01efbf-caf0-4865-b12f-a3a4f28d4eaa" providerId="AD" clId="Web-{5EFCD078-F4AE-9461-9C88-67CB362B3AE3}" dt="2022-11-13T14:51:24.791" v="777"/>
          <ac:spMkLst>
            <pc:docMk/>
            <pc:sldMk cId="246796028" sldId="263"/>
            <ac:spMk id="10" creationId="{657F69E0-C4B0-4BEC-A689-4F8D877F05D4}"/>
          </ac:spMkLst>
        </pc:spChg>
        <pc:spChg chg="add del">
          <ac:chgData name="Thys, Lukas" userId="S::lukas.thys@leerling.kogeka.be::ca01efbf-caf0-4865-b12f-a3a4f28d4eaa" providerId="AD" clId="Web-{5EFCD078-F4AE-9461-9C88-67CB362B3AE3}" dt="2022-11-13T14:51:24.791" v="777"/>
          <ac:spMkLst>
            <pc:docMk/>
            <pc:sldMk cId="246796028" sldId="263"/>
            <ac:spMk id="12" creationId="{9F6380B4-6A1C-481E-8408-B4E6C75B9B81}"/>
          </ac:spMkLst>
        </pc:spChg>
        <pc:spChg chg="add">
          <ac:chgData name="Thys, Lukas" userId="S::lukas.thys@leerling.kogeka.be::ca01efbf-caf0-4865-b12f-a3a4f28d4eaa" providerId="AD" clId="Web-{5EFCD078-F4AE-9461-9C88-67CB362B3AE3}" dt="2022-11-13T14:51:24.791" v="778"/>
          <ac:spMkLst>
            <pc:docMk/>
            <pc:sldMk cId="246796028" sldId="263"/>
            <ac:spMk id="14" creationId="{9228552E-C8B1-4A80-8448-0787CE0FC704}"/>
          </ac:spMkLst>
        </pc:spChg>
        <pc:picChg chg="add mod ord">
          <ac:chgData name="Thys, Lukas" userId="S::lukas.thys@leerling.kogeka.be::ca01efbf-caf0-4865-b12f-a3a4f28d4eaa" providerId="AD" clId="Web-{5EFCD078-F4AE-9461-9C88-67CB362B3AE3}" dt="2022-11-13T14:51:24.791" v="778"/>
          <ac:picMkLst>
            <pc:docMk/>
            <pc:sldMk cId="246796028" sldId="263"/>
            <ac:picMk id="4" creationId="{16CF2ADF-4588-32AF-961E-6B9550D08D50}"/>
          </ac:picMkLst>
        </pc:picChg>
      </pc:sldChg>
      <pc:sldChg chg="addSp modSp new mod setBg setClrOvrMap">
        <pc:chgData name="Thys, Lukas" userId="S::lukas.thys@leerling.kogeka.be::ca01efbf-caf0-4865-b12f-a3a4f28d4eaa" providerId="AD" clId="Web-{5EFCD078-F4AE-9461-9C88-67CB362B3AE3}" dt="2022-11-13T14:52:57.012" v="815" actId="20577"/>
        <pc:sldMkLst>
          <pc:docMk/>
          <pc:sldMk cId="2189037713" sldId="264"/>
        </pc:sldMkLst>
        <pc:spChg chg="mod">
          <ac:chgData name="Thys, Lukas" userId="S::lukas.thys@leerling.kogeka.be::ca01efbf-caf0-4865-b12f-a3a4f28d4eaa" providerId="AD" clId="Web-{5EFCD078-F4AE-9461-9C88-67CB362B3AE3}" dt="2022-11-13T14:52:57.012" v="815" actId="20577"/>
          <ac:spMkLst>
            <pc:docMk/>
            <pc:sldMk cId="2189037713" sldId="264"/>
            <ac:spMk id="2" creationId="{4876CA0B-5F4F-106D-4809-3D7A75CE96C8}"/>
          </ac:spMkLst>
        </pc:spChg>
        <pc:spChg chg="mod">
          <ac:chgData name="Thys, Lukas" userId="S::lukas.thys@leerling.kogeka.be::ca01efbf-caf0-4865-b12f-a3a4f28d4eaa" providerId="AD" clId="Web-{5EFCD078-F4AE-9461-9C88-67CB362B3AE3}" dt="2022-11-13T14:52:51.762" v="813"/>
          <ac:spMkLst>
            <pc:docMk/>
            <pc:sldMk cId="2189037713" sldId="264"/>
            <ac:spMk id="3" creationId="{AD0E95D8-E86E-D287-0409-3FE1B0D86F12}"/>
          </ac:spMkLst>
        </pc:spChg>
        <pc:spChg chg="add">
          <ac:chgData name="Thys, Lukas" userId="S::lukas.thys@leerling.kogeka.be::ca01efbf-caf0-4865-b12f-a3a4f28d4eaa" providerId="AD" clId="Web-{5EFCD078-F4AE-9461-9C88-67CB362B3AE3}" dt="2022-11-13T14:52:51.762" v="813"/>
          <ac:spMkLst>
            <pc:docMk/>
            <pc:sldMk cId="2189037713" sldId="264"/>
            <ac:spMk id="9" creationId="{9228552E-C8B1-4A80-8448-0787CE0FC704}"/>
          </ac:spMkLst>
        </pc:spChg>
        <pc:picChg chg="add">
          <ac:chgData name="Thys, Lukas" userId="S::lukas.thys@leerling.kogeka.be::ca01efbf-caf0-4865-b12f-a3a4f28d4eaa" providerId="AD" clId="Web-{5EFCD078-F4AE-9461-9C88-67CB362B3AE3}" dt="2022-11-13T14:52:51.762" v="813"/>
          <ac:picMkLst>
            <pc:docMk/>
            <pc:sldMk cId="2189037713" sldId="264"/>
            <ac:picMk id="5" creationId="{B642C6B3-E503-AD5F-E3A5-048EB934841B}"/>
          </ac:picMkLst>
        </pc:picChg>
      </pc:sldChg>
      <pc:sldMasterChg chg="modTransition modSldLayout">
        <pc:chgData name="Thys, Lukas" userId="S::lukas.thys@leerling.kogeka.be::ca01efbf-caf0-4865-b12f-a3a4f28d4eaa" providerId="AD" clId="Web-{5EFCD078-F4AE-9461-9C88-67CB362B3AE3}" dt="2022-11-13T14:27:58.275" v="164"/>
        <pc:sldMasterMkLst>
          <pc:docMk/>
          <pc:sldMasterMk cId="563689164" sldId="2147483648"/>
        </pc:sldMasterMkLst>
        <pc:sldLayoutChg chg="modTransition">
          <pc:chgData name="Thys, Lukas" userId="S::lukas.thys@leerling.kogeka.be::ca01efbf-caf0-4865-b12f-a3a4f28d4eaa" providerId="AD" clId="Web-{5EFCD078-F4AE-9461-9C88-67CB362B3AE3}" dt="2022-11-13T14:27:58.275" v="164"/>
          <pc:sldLayoutMkLst>
            <pc:docMk/>
            <pc:sldMasterMk cId="563689164" sldId="2147483648"/>
            <pc:sldLayoutMk cId="1583632858" sldId="2147483649"/>
          </pc:sldLayoutMkLst>
        </pc:sldLayoutChg>
        <pc:sldLayoutChg chg="modTransition">
          <pc:chgData name="Thys, Lukas" userId="S::lukas.thys@leerling.kogeka.be::ca01efbf-caf0-4865-b12f-a3a4f28d4eaa" providerId="AD" clId="Web-{5EFCD078-F4AE-9461-9C88-67CB362B3AE3}" dt="2022-11-13T14:27:58.275" v="164"/>
          <pc:sldLayoutMkLst>
            <pc:docMk/>
            <pc:sldMasterMk cId="563689164" sldId="2147483648"/>
            <pc:sldLayoutMk cId="1009396619" sldId="2147483650"/>
          </pc:sldLayoutMkLst>
        </pc:sldLayoutChg>
        <pc:sldLayoutChg chg="modTransition">
          <pc:chgData name="Thys, Lukas" userId="S::lukas.thys@leerling.kogeka.be::ca01efbf-caf0-4865-b12f-a3a4f28d4eaa" providerId="AD" clId="Web-{5EFCD078-F4AE-9461-9C88-67CB362B3AE3}" dt="2022-11-13T14:27:58.275" v="164"/>
          <pc:sldLayoutMkLst>
            <pc:docMk/>
            <pc:sldMasterMk cId="563689164" sldId="2147483648"/>
            <pc:sldLayoutMk cId="3457164844" sldId="2147483651"/>
          </pc:sldLayoutMkLst>
        </pc:sldLayoutChg>
        <pc:sldLayoutChg chg="modTransition">
          <pc:chgData name="Thys, Lukas" userId="S::lukas.thys@leerling.kogeka.be::ca01efbf-caf0-4865-b12f-a3a4f28d4eaa" providerId="AD" clId="Web-{5EFCD078-F4AE-9461-9C88-67CB362B3AE3}" dt="2022-11-13T14:27:58.275" v="164"/>
          <pc:sldLayoutMkLst>
            <pc:docMk/>
            <pc:sldMasterMk cId="563689164" sldId="2147483648"/>
            <pc:sldLayoutMk cId="2452932872" sldId="2147483652"/>
          </pc:sldLayoutMkLst>
        </pc:sldLayoutChg>
        <pc:sldLayoutChg chg="modTransition">
          <pc:chgData name="Thys, Lukas" userId="S::lukas.thys@leerling.kogeka.be::ca01efbf-caf0-4865-b12f-a3a4f28d4eaa" providerId="AD" clId="Web-{5EFCD078-F4AE-9461-9C88-67CB362B3AE3}" dt="2022-11-13T14:27:58.275" v="164"/>
          <pc:sldLayoutMkLst>
            <pc:docMk/>
            <pc:sldMasterMk cId="563689164" sldId="2147483648"/>
            <pc:sldLayoutMk cId="1104949546" sldId="2147483653"/>
          </pc:sldLayoutMkLst>
        </pc:sldLayoutChg>
        <pc:sldLayoutChg chg="modTransition">
          <pc:chgData name="Thys, Lukas" userId="S::lukas.thys@leerling.kogeka.be::ca01efbf-caf0-4865-b12f-a3a4f28d4eaa" providerId="AD" clId="Web-{5EFCD078-F4AE-9461-9C88-67CB362B3AE3}" dt="2022-11-13T14:27:58.275" v="164"/>
          <pc:sldLayoutMkLst>
            <pc:docMk/>
            <pc:sldMasterMk cId="563689164" sldId="2147483648"/>
            <pc:sldLayoutMk cId="3180621978" sldId="2147483654"/>
          </pc:sldLayoutMkLst>
        </pc:sldLayoutChg>
        <pc:sldLayoutChg chg="modTransition">
          <pc:chgData name="Thys, Lukas" userId="S::lukas.thys@leerling.kogeka.be::ca01efbf-caf0-4865-b12f-a3a4f28d4eaa" providerId="AD" clId="Web-{5EFCD078-F4AE-9461-9C88-67CB362B3AE3}" dt="2022-11-13T14:27:58.275" v="164"/>
          <pc:sldLayoutMkLst>
            <pc:docMk/>
            <pc:sldMasterMk cId="563689164" sldId="2147483648"/>
            <pc:sldLayoutMk cId="2098877804" sldId="2147483655"/>
          </pc:sldLayoutMkLst>
        </pc:sldLayoutChg>
        <pc:sldLayoutChg chg="modTransition">
          <pc:chgData name="Thys, Lukas" userId="S::lukas.thys@leerling.kogeka.be::ca01efbf-caf0-4865-b12f-a3a4f28d4eaa" providerId="AD" clId="Web-{5EFCD078-F4AE-9461-9C88-67CB362B3AE3}" dt="2022-11-13T14:27:58.275" v="164"/>
          <pc:sldLayoutMkLst>
            <pc:docMk/>
            <pc:sldMasterMk cId="563689164" sldId="2147483648"/>
            <pc:sldLayoutMk cId="1466274024" sldId="2147483656"/>
          </pc:sldLayoutMkLst>
        </pc:sldLayoutChg>
        <pc:sldLayoutChg chg="modTransition">
          <pc:chgData name="Thys, Lukas" userId="S::lukas.thys@leerling.kogeka.be::ca01efbf-caf0-4865-b12f-a3a4f28d4eaa" providerId="AD" clId="Web-{5EFCD078-F4AE-9461-9C88-67CB362B3AE3}" dt="2022-11-13T14:27:58.275" v="164"/>
          <pc:sldLayoutMkLst>
            <pc:docMk/>
            <pc:sldMasterMk cId="563689164" sldId="2147483648"/>
            <pc:sldLayoutMk cId="2769038742" sldId="2147483657"/>
          </pc:sldLayoutMkLst>
        </pc:sldLayoutChg>
        <pc:sldLayoutChg chg="modTransition">
          <pc:chgData name="Thys, Lukas" userId="S::lukas.thys@leerling.kogeka.be::ca01efbf-caf0-4865-b12f-a3a4f28d4eaa" providerId="AD" clId="Web-{5EFCD078-F4AE-9461-9C88-67CB362B3AE3}" dt="2022-11-13T14:27:58.275" v="164"/>
          <pc:sldLayoutMkLst>
            <pc:docMk/>
            <pc:sldMasterMk cId="563689164" sldId="2147483648"/>
            <pc:sldLayoutMk cId="1749280270" sldId="2147483658"/>
          </pc:sldLayoutMkLst>
        </pc:sldLayoutChg>
        <pc:sldLayoutChg chg="modTransition">
          <pc:chgData name="Thys, Lukas" userId="S::lukas.thys@leerling.kogeka.be::ca01efbf-caf0-4865-b12f-a3a4f28d4eaa" providerId="AD" clId="Web-{5EFCD078-F4AE-9461-9C88-67CB362B3AE3}" dt="2022-11-13T14:27:58.275" v="164"/>
          <pc:sldLayoutMkLst>
            <pc:docMk/>
            <pc:sldMasterMk cId="563689164" sldId="2147483648"/>
            <pc:sldLayoutMk cId="2165097263" sldId="2147483659"/>
          </pc:sldLayoutMkLst>
        </pc:sldLayoutChg>
      </pc:sldMasterChg>
      <pc:sldMasterChg chg="modTransition modSldLayout">
        <pc:chgData name="Thys, Lukas" userId="S::lukas.thys@leerling.kogeka.be::ca01efbf-caf0-4865-b12f-a3a4f28d4eaa" providerId="AD" clId="Web-{5EFCD078-F4AE-9461-9C88-67CB362B3AE3}" dt="2022-11-13T14:27:58.275" v="164"/>
        <pc:sldMasterMkLst>
          <pc:docMk/>
          <pc:sldMasterMk cId="218485690" sldId="2147483684"/>
        </pc:sldMasterMkLst>
        <pc:sldLayoutChg chg="modTransition">
          <pc:chgData name="Thys, Lukas" userId="S::lukas.thys@leerling.kogeka.be::ca01efbf-caf0-4865-b12f-a3a4f28d4eaa" providerId="AD" clId="Web-{5EFCD078-F4AE-9461-9C88-67CB362B3AE3}" dt="2022-11-13T14:27:58.275" v="164"/>
          <pc:sldLayoutMkLst>
            <pc:docMk/>
            <pc:sldMasterMk cId="218485690" sldId="2147483684"/>
            <pc:sldLayoutMk cId="2672808943" sldId="2147483685"/>
          </pc:sldLayoutMkLst>
        </pc:sldLayoutChg>
        <pc:sldLayoutChg chg="modTransition">
          <pc:chgData name="Thys, Lukas" userId="S::lukas.thys@leerling.kogeka.be::ca01efbf-caf0-4865-b12f-a3a4f28d4eaa" providerId="AD" clId="Web-{5EFCD078-F4AE-9461-9C88-67CB362B3AE3}" dt="2022-11-13T14:27:58.275" v="164"/>
          <pc:sldLayoutMkLst>
            <pc:docMk/>
            <pc:sldMasterMk cId="218485690" sldId="2147483684"/>
            <pc:sldLayoutMk cId="2985035424" sldId="2147483686"/>
          </pc:sldLayoutMkLst>
        </pc:sldLayoutChg>
        <pc:sldLayoutChg chg="modTransition">
          <pc:chgData name="Thys, Lukas" userId="S::lukas.thys@leerling.kogeka.be::ca01efbf-caf0-4865-b12f-a3a4f28d4eaa" providerId="AD" clId="Web-{5EFCD078-F4AE-9461-9C88-67CB362B3AE3}" dt="2022-11-13T14:27:58.275" v="164"/>
          <pc:sldLayoutMkLst>
            <pc:docMk/>
            <pc:sldMasterMk cId="218485690" sldId="2147483684"/>
            <pc:sldLayoutMk cId="4060135605" sldId="2147483687"/>
          </pc:sldLayoutMkLst>
        </pc:sldLayoutChg>
        <pc:sldLayoutChg chg="modTransition">
          <pc:chgData name="Thys, Lukas" userId="S::lukas.thys@leerling.kogeka.be::ca01efbf-caf0-4865-b12f-a3a4f28d4eaa" providerId="AD" clId="Web-{5EFCD078-F4AE-9461-9C88-67CB362B3AE3}" dt="2022-11-13T14:27:58.275" v="164"/>
          <pc:sldLayoutMkLst>
            <pc:docMk/>
            <pc:sldMasterMk cId="218485690" sldId="2147483684"/>
            <pc:sldLayoutMk cId="4263754209" sldId="2147483688"/>
          </pc:sldLayoutMkLst>
        </pc:sldLayoutChg>
        <pc:sldLayoutChg chg="modTransition">
          <pc:chgData name="Thys, Lukas" userId="S::lukas.thys@leerling.kogeka.be::ca01efbf-caf0-4865-b12f-a3a4f28d4eaa" providerId="AD" clId="Web-{5EFCD078-F4AE-9461-9C88-67CB362B3AE3}" dt="2022-11-13T14:27:58.275" v="164"/>
          <pc:sldLayoutMkLst>
            <pc:docMk/>
            <pc:sldMasterMk cId="218485690" sldId="2147483684"/>
            <pc:sldLayoutMk cId="1710786280" sldId="2147483689"/>
          </pc:sldLayoutMkLst>
        </pc:sldLayoutChg>
        <pc:sldLayoutChg chg="modTransition">
          <pc:chgData name="Thys, Lukas" userId="S::lukas.thys@leerling.kogeka.be::ca01efbf-caf0-4865-b12f-a3a4f28d4eaa" providerId="AD" clId="Web-{5EFCD078-F4AE-9461-9C88-67CB362B3AE3}" dt="2022-11-13T14:27:58.275" v="164"/>
          <pc:sldLayoutMkLst>
            <pc:docMk/>
            <pc:sldMasterMk cId="218485690" sldId="2147483684"/>
            <pc:sldLayoutMk cId="746980400" sldId="2147483690"/>
          </pc:sldLayoutMkLst>
        </pc:sldLayoutChg>
        <pc:sldLayoutChg chg="modTransition">
          <pc:chgData name="Thys, Lukas" userId="S::lukas.thys@leerling.kogeka.be::ca01efbf-caf0-4865-b12f-a3a4f28d4eaa" providerId="AD" clId="Web-{5EFCD078-F4AE-9461-9C88-67CB362B3AE3}" dt="2022-11-13T14:27:58.275" v="164"/>
          <pc:sldLayoutMkLst>
            <pc:docMk/>
            <pc:sldMasterMk cId="218485690" sldId="2147483684"/>
            <pc:sldLayoutMk cId="4025698831" sldId="2147483691"/>
          </pc:sldLayoutMkLst>
        </pc:sldLayoutChg>
        <pc:sldLayoutChg chg="modTransition">
          <pc:chgData name="Thys, Lukas" userId="S::lukas.thys@leerling.kogeka.be::ca01efbf-caf0-4865-b12f-a3a4f28d4eaa" providerId="AD" clId="Web-{5EFCD078-F4AE-9461-9C88-67CB362B3AE3}" dt="2022-11-13T14:27:58.275" v="164"/>
          <pc:sldLayoutMkLst>
            <pc:docMk/>
            <pc:sldMasterMk cId="218485690" sldId="2147483684"/>
            <pc:sldLayoutMk cId="1314991659" sldId="2147483692"/>
          </pc:sldLayoutMkLst>
        </pc:sldLayoutChg>
        <pc:sldLayoutChg chg="modTransition">
          <pc:chgData name="Thys, Lukas" userId="S::lukas.thys@leerling.kogeka.be::ca01efbf-caf0-4865-b12f-a3a4f28d4eaa" providerId="AD" clId="Web-{5EFCD078-F4AE-9461-9C88-67CB362B3AE3}" dt="2022-11-13T14:27:58.275" v="164"/>
          <pc:sldLayoutMkLst>
            <pc:docMk/>
            <pc:sldMasterMk cId="218485690" sldId="2147483684"/>
            <pc:sldLayoutMk cId="291276175" sldId="2147483693"/>
          </pc:sldLayoutMkLst>
        </pc:sldLayoutChg>
        <pc:sldLayoutChg chg="modTransition">
          <pc:chgData name="Thys, Lukas" userId="S::lukas.thys@leerling.kogeka.be::ca01efbf-caf0-4865-b12f-a3a4f28d4eaa" providerId="AD" clId="Web-{5EFCD078-F4AE-9461-9C88-67CB362B3AE3}" dt="2022-11-13T14:27:58.275" v="164"/>
          <pc:sldLayoutMkLst>
            <pc:docMk/>
            <pc:sldMasterMk cId="218485690" sldId="2147483684"/>
            <pc:sldLayoutMk cId="529445257" sldId="2147483694"/>
          </pc:sldLayoutMkLst>
        </pc:sldLayoutChg>
        <pc:sldLayoutChg chg="modTransition">
          <pc:chgData name="Thys, Lukas" userId="S::lukas.thys@leerling.kogeka.be::ca01efbf-caf0-4865-b12f-a3a4f28d4eaa" providerId="AD" clId="Web-{5EFCD078-F4AE-9461-9C88-67CB362B3AE3}" dt="2022-11-13T14:27:58.275" v="164"/>
          <pc:sldLayoutMkLst>
            <pc:docMk/>
            <pc:sldMasterMk cId="218485690" sldId="2147483684"/>
            <pc:sldLayoutMk cId="871050280" sldId="2147483695"/>
          </pc:sldLayoutMkLst>
        </pc:sldLayoutChg>
      </pc:sldMasterChg>
    </pc:docChg>
  </pc:docChgLst>
  <pc:docChgLst>
    <pc:chgData name="Thys, Lukas" userId="ca01efbf-caf0-4865-b12f-a3a4f28d4eaa" providerId="ADAL" clId="{4FEE3803-24F5-40D0-B3B4-59F21E77678C}"/>
    <pc:docChg chg="undo custSel addSld delSld modSld sldOrd">
      <pc:chgData name="Thys, Lukas" userId="ca01efbf-caf0-4865-b12f-a3a4f28d4eaa" providerId="ADAL" clId="{4FEE3803-24F5-40D0-B3B4-59F21E77678C}" dt="2022-11-28T16:37:09.278" v="140" actId="207"/>
      <pc:docMkLst>
        <pc:docMk/>
      </pc:docMkLst>
      <pc:sldChg chg="addSp modSp new mod setBg">
        <pc:chgData name="Thys, Lukas" userId="ca01efbf-caf0-4865-b12f-a3a4f28d4eaa" providerId="ADAL" clId="{4FEE3803-24F5-40D0-B3B4-59F21E77678C}" dt="2022-11-13T13:53:17.609" v="53"/>
        <pc:sldMkLst>
          <pc:docMk/>
          <pc:sldMk cId="2161817769" sldId="256"/>
        </pc:sldMkLst>
        <pc:spChg chg="mod">
          <ac:chgData name="Thys, Lukas" userId="ca01efbf-caf0-4865-b12f-a3a4f28d4eaa" providerId="ADAL" clId="{4FEE3803-24F5-40D0-B3B4-59F21E77678C}" dt="2022-11-13T13:47:36.949" v="32" actId="20577"/>
          <ac:spMkLst>
            <pc:docMk/>
            <pc:sldMk cId="2161817769" sldId="256"/>
            <ac:spMk id="2" creationId="{C80BF8E6-68DF-4B89-E251-B470CFF1DF97}"/>
          </ac:spMkLst>
        </pc:spChg>
        <pc:spChg chg="mod">
          <ac:chgData name="Thys, Lukas" userId="ca01efbf-caf0-4865-b12f-a3a4f28d4eaa" providerId="ADAL" clId="{4FEE3803-24F5-40D0-B3B4-59F21E77678C}" dt="2022-11-13T13:47:44.299" v="43" actId="20577"/>
          <ac:spMkLst>
            <pc:docMk/>
            <pc:sldMk cId="2161817769" sldId="256"/>
            <ac:spMk id="3" creationId="{16340F9D-BEF5-2D56-E766-6CCC0B19D324}"/>
          </ac:spMkLst>
        </pc:spChg>
        <pc:picChg chg="add mod">
          <ac:chgData name="Thys, Lukas" userId="ca01efbf-caf0-4865-b12f-a3a4f28d4eaa" providerId="ADAL" clId="{4FEE3803-24F5-40D0-B3B4-59F21E77678C}" dt="2022-11-13T13:50:08.943" v="45" actId="167"/>
          <ac:picMkLst>
            <pc:docMk/>
            <pc:sldMk cId="2161817769" sldId="256"/>
            <ac:picMk id="1026" creationId="{28780274-A03E-8550-ECE9-8F0A4FAFA16D}"/>
          </ac:picMkLst>
        </pc:picChg>
      </pc:sldChg>
      <pc:sldChg chg="modSp">
        <pc:chgData name="Thys, Lukas" userId="ca01efbf-caf0-4865-b12f-a3a4f28d4eaa" providerId="ADAL" clId="{4FEE3803-24F5-40D0-B3B4-59F21E77678C}" dt="2022-11-28T15:57:59.497" v="119" actId="255"/>
        <pc:sldMkLst>
          <pc:docMk/>
          <pc:sldMk cId="923301282" sldId="257"/>
        </pc:sldMkLst>
        <pc:spChg chg="mod">
          <ac:chgData name="Thys, Lukas" userId="ca01efbf-caf0-4865-b12f-a3a4f28d4eaa" providerId="ADAL" clId="{4FEE3803-24F5-40D0-B3B4-59F21E77678C}" dt="2022-11-28T15:57:59.497" v="119" actId="255"/>
          <ac:spMkLst>
            <pc:docMk/>
            <pc:sldMk cId="923301282" sldId="257"/>
            <ac:spMk id="3" creationId="{91F91522-1E09-4406-94D6-DB3C49B4FF45}"/>
          </ac:spMkLst>
        </pc:spChg>
      </pc:sldChg>
      <pc:sldChg chg="del">
        <pc:chgData name="Thys, Lukas" userId="ca01efbf-caf0-4865-b12f-a3a4f28d4eaa" providerId="ADAL" clId="{4FEE3803-24F5-40D0-B3B4-59F21E77678C}" dt="2022-11-28T15:52:49.483" v="56" actId="47"/>
        <pc:sldMkLst>
          <pc:docMk/>
          <pc:sldMk cId="519888874" sldId="262"/>
        </pc:sldMkLst>
      </pc:sldChg>
      <pc:sldChg chg="ord">
        <pc:chgData name="Thys, Lukas" userId="ca01efbf-caf0-4865-b12f-a3a4f28d4eaa" providerId="ADAL" clId="{4FEE3803-24F5-40D0-B3B4-59F21E77678C}" dt="2022-11-28T15:52:53.206" v="58"/>
        <pc:sldMkLst>
          <pc:docMk/>
          <pc:sldMk cId="2189037713" sldId="264"/>
        </pc:sldMkLst>
      </pc:sldChg>
      <pc:sldChg chg="modSp new mod">
        <pc:chgData name="Thys, Lukas" userId="ca01efbf-caf0-4865-b12f-a3a4f28d4eaa" providerId="ADAL" clId="{4FEE3803-24F5-40D0-B3B4-59F21E77678C}" dt="2022-11-28T16:37:09.278" v="140" actId="207"/>
        <pc:sldMkLst>
          <pc:docMk/>
          <pc:sldMk cId="2206626809" sldId="265"/>
        </pc:sldMkLst>
        <pc:spChg chg="mod">
          <ac:chgData name="Thys, Lukas" userId="ca01efbf-caf0-4865-b12f-a3a4f28d4eaa" providerId="ADAL" clId="{4FEE3803-24F5-40D0-B3B4-59F21E77678C}" dt="2022-11-28T16:34:21.445" v="127" actId="20577"/>
          <ac:spMkLst>
            <pc:docMk/>
            <pc:sldMk cId="2206626809" sldId="265"/>
            <ac:spMk id="2" creationId="{C1EE9FBE-0D9C-603C-5B1F-FF2AFA66B7C3}"/>
          </ac:spMkLst>
        </pc:spChg>
        <pc:spChg chg="mod">
          <ac:chgData name="Thys, Lukas" userId="ca01efbf-caf0-4865-b12f-a3a4f28d4eaa" providerId="ADAL" clId="{4FEE3803-24F5-40D0-B3B4-59F21E77678C}" dt="2022-11-28T16:37:09.278" v="140" actId="207"/>
          <ac:spMkLst>
            <pc:docMk/>
            <pc:sldMk cId="2206626809" sldId="265"/>
            <ac:spMk id="3" creationId="{07DFF3BD-3885-805E-5317-ECFC47D67D0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CF925-B21E-5354-1640-823035F4C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B567A7A-E0D3-C21F-885B-55B6CA7E27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7D56E5-A6FE-AAE7-1552-74B36C51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A38B-D321-40F8-9D5F-712EEA05ABA1}" type="datetimeFigureOut">
              <a:rPr lang="nl-BE" smtClean="0"/>
              <a:t>28/11/2022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4559B05-7C96-F97E-6B0B-D5CF85657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181618-0ED7-111D-734A-0A31F9F8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C57F-798A-4F49-A0B5-21F95A80676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3632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9D00B-D1A8-F3DF-77E8-41B4F086C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A151F79-8F1B-71CD-263E-3D95FB755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AFD0092-2D0F-D9D7-5724-075BC2D07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A38B-D321-40F8-9D5F-712EEA05ABA1}" type="datetimeFigureOut">
              <a:rPr lang="nl-BE" smtClean="0"/>
              <a:t>28/11/2022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10BC57-F205-ADD4-6564-B4B00F74C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B251D3B-8983-63E4-EC45-336815A8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C57F-798A-4F49-A0B5-21F95A80676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9280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5173092-4BD8-3E5B-7B22-9710A19058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9847103-0FB3-6C38-1974-52E709243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547AF46-6E1A-AD29-57B3-7B7BC653B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A38B-D321-40F8-9D5F-712EEA05ABA1}" type="datetimeFigureOut">
              <a:rPr lang="nl-BE" smtClean="0"/>
              <a:t>28/11/2022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911ACD0-21DD-35E4-D468-297F557C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A8FE613-84DA-94BE-5D24-928596F19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C57F-798A-4F49-A0B5-21F95A80676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5097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08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35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35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54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86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80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98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91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D4D5C-8853-488B-33AA-0BD7A7DC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DCC77DE-6C95-82FC-BAB2-51EB43314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D3AAB5E-A37B-EF27-2855-565910559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A38B-D321-40F8-9D5F-712EEA05ABA1}" type="datetimeFigureOut">
              <a:rPr lang="nl-BE" smtClean="0"/>
              <a:t>28/11/2022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6CA9E6-384B-55F4-8557-EDF09157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0C62B69-2AE8-A815-D455-1E9283B7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C57F-798A-4F49-A0B5-21F95A80676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9396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45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50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957478-52D5-0D43-23FB-EF32BC02D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31B35-5666-6384-CB9D-8B8B97D5D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8956446-E893-2D4F-51FC-CA0968FB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A38B-D321-40F8-9D5F-712EEA05ABA1}" type="datetimeFigureOut">
              <a:rPr lang="nl-BE" smtClean="0"/>
              <a:t>28/11/2022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FF547A6-193E-EB06-D7D4-FD131F09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CB16234-45F2-2874-5BFF-FDFC44536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C57F-798A-4F49-A0B5-21F95A80676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7164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3F4B0E-6D3C-EB9E-66F3-A5E88981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600B07-8FB1-79F2-771E-9FCC860DD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199DDC4-933A-654C-454B-E68086511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AF684B7-3639-089D-74F5-C338FDC13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A38B-D321-40F8-9D5F-712EEA05ABA1}" type="datetimeFigureOut">
              <a:rPr lang="nl-BE" smtClean="0"/>
              <a:t>28/11/2022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DD936D3-4644-19BD-BB14-B4AEDF9F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7B66F16-7F49-D302-5417-458678746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C57F-798A-4F49-A0B5-21F95A80676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52932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9B923-31ED-86F8-AA07-69EBB2887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1AFD234-B3B1-F601-25E7-5CEC39D83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CC73188-DFA6-B0ED-24B1-E1CF5D428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6BDAD23-45A1-F8D1-AE39-F54B4E77E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3511673-4353-CD93-8DAC-3C6ECD644D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979A24B-02CE-9A20-89AC-B9D89BC4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A38B-D321-40F8-9D5F-712EEA05ABA1}" type="datetimeFigureOut">
              <a:rPr lang="nl-BE" smtClean="0"/>
              <a:t>28/11/2022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7DC2FAB0-A99A-AC3C-0CE2-6EE32682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AFF1B53-68A9-AFCA-914F-B7B7ACD18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C57F-798A-4F49-A0B5-21F95A80676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4949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EEC658-5C60-E003-AE9F-FC8512BC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F525764-952E-9701-5A67-CC9581B4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A38B-D321-40F8-9D5F-712EEA05ABA1}" type="datetimeFigureOut">
              <a:rPr lang="nl-BE" smtClean="0"/>
              <a:t>28/11/2022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05C91EA-141A-4456-A8C2-135F438DC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DF0B2B2-5FCC-AD8F-66D9-AEBF877F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C57F-798A-4F49-A0B5-21F95A80676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0621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E5E1DFA-C7FD-A526-6AC5-497306603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A38B-D321-40F8-9D5F-712EEA05ABA1}" type="datetimeFigureOut">
              <a:rPr lang="nl-BE" smtClean="0"/>
              <a:t>28/11/2022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3099B53-1045-39B6-BF91-A69D241F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F4DDD27-F885-DD32-05EC-1369D100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C57F-798A-4F49-A0B5-21F95A80676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8877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D317A-A5BF-0ACE-0776-F8F758B7F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533DC5-7832-742F-437A-537AA79D6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742F146-7DCB-B3DE-8E4E-6D4B230DE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834E5A5-8F94-B697-E89A-B071CACE1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A38B-D321-40F8-9D5F-712EEA05ABA1}" type="datetimeFigureOut">
              <a:rPr lang="nl-BE" smtClean="0"/>
              <a:t>28/11/2022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75FC125-939F-B410-31ED-9BAF292E3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E4258A3-BB93-AC23-696F-3B5C0044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C57F-798A-4F49-A0B5-21F95A80676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6274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4B80C1-FEA9-178C-E141-26A90867D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D91F148-75AC-32AB-BE45-6DAD2C46D3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4B5A806-1533-FB36-610A-A3B7CDF71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D7B397-E779-201E-9878-A841C045A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A38B-D321-40F8-9D5F-712EEA05ABA1}" type="datetimeFigureOut">
              <a:rPr lang="nl-BE" smtClean="0"/>
              <a:t>28/11/2022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42529F4-573B-50F4-B397-94A91089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32B717F-A512-E1DA-086F-EF9ABCE1B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C57F-798A-4F49-A0B5-21F95A80676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9038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86292C6-47D7-E011-1E77-342662D5D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1C63651-F5B0-6441-32E5-F9396DA9A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6264C8C-B896-5BD2-9AFB-0C0FBA27C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AA38B-D321-40F8-9D5F-712EEA05ABA1}" type="datetimeFigureOut">
              <a:rPr lang="nl-BE" smtClean="0"/>
              <a:t>28/11/2022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775808-4C54-6FDC-3CC8-C8B09AB1C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118DEF5-6410-288F-55D8-0F1EDC744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DC57F-798A-4F49-A0B5-21F95A80676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3689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11/28/2022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18485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lachlan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choofrestorationtruths.blogspot.com/2013/12/the-end-of-days-is-here-are-you-ready.html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oekbespreking.lukasthys.repl.c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6E2935B3-43F9-4F49-AEEE-A09015DDF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823C3E9F-031F-4D06-B2D1-FBDE7797A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AD6B24CB-2D97-4762-B34A-9FE40CECA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72E85C82-5A92-4169-B806-F7A311C1C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536DD679-1C6F-4F84-9CA0-27B1ABCFD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057" name="Rectangle 1056">
                <a:extLst>
                  <a:ext uri="{FF2B5EF4-FFF2-40B4-BE49-F238E27FC236}">
                    <a16:creationId xmlns:a16="http://schemas.microsoft.com/office/drawing/2014/main" id="{90EBB60D-86C6-45E0-AB7B-8C952FEBD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8" name="Rectangle 1057">
                <a:extLst>
                  <a:ext uri="{FF2B5EF4-FFF2-40B4-BE49-F238E27FC236}">
                    <a16:creationId xmlns:a16="http://schemas.microsoft.com/office/drawing/2014/main" id="{E06710FE-8C5F-4C9D-AF9E-1A7CDAE4C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38556C1B-E283-4483-ACD0-2808A242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055" name="Rectangle 1054">
                <a:extLst>
                  <a:ext uri="{FF2B5EF4-FFF2-40B4-BE49-F238E27FC236}">
                    <a16:creationId xmlns:a16="http://schemas.microsoft.com/office/drawing/2014/main" id="{6575218D-6500-488D-AB87-B8B426C1C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6" name="Rectangle 1055">
                <a:extLst>
                  <a:ext uri="{FF2B5EF4-FFF2-40B4-BE49-F238E27FC236}">
                    <a16:creationId xmlns:a16="http://schemas.microsoft.com/office/drawing/2014/main" id="{0859891A-F84B-4F49-B829-12D780F42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2A4DD948-16D9-47F3-880E-69BF40A2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8CED433A-4441-4EF2-A360-2D5C19C7F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0BF8E6-68DF-4B89-E251-B470CFF1D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0575" y="540000"/>
            <a:ext cx="4500561" cy="4259814"/>
          </a:xfrm>
        </p:spPr>
        <p:txBody>
          <a:bodyPr>
            <a:normAutofit/>
          </a:bodyPr>
          <a:lstStyle/>
          <a:p>
            <a:r>
              <a:rPr lang="nl-NL" sz="7500"/>
              <a:t>Jane Doe,</a:t>
            </a:r>
            <a:br>
              <a:rPr lang="nl-NL" sz="7500"/>
            </a:br>
            <a:r>
              <a:rPr lang="nl-NL" sz="7500"/>
              <a:t>doolhof der dimensies</a:t>
            </a:r>
            <a:endParaRPr lang="nl-BE" sz="75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6340F9D-BEF5-2D56-E766-6CCC0B19D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0575" y="4988476"/>
            <a:ext cx="4500561" cy="1320249"/>
          </a:xfrm>
        </p:spPr>
        <p:txBody>
          <a:bodyPr>
            <a:normAutofit/>
          </a:bodyPr>
          <a:lstStyle/>
          <a:p>
            <a:r>
              <a:rPr lang="nl-NL"/>
              <a:t>Door Lukas</a:t>
            </a:r>
            <a:endParaRPr lang="nl-BE"/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614A0AA1-C9DD-452F-AF3C-8231C0CD8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3600"/>
            <a:ext cx="6854400" cy="6854400"/>
            <a:chOff x="0" y="3600"/>
            <a:chExt cx="6854400" cy="6854400"/>
          </a:xfrm>
        </p:grpSpPr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081A3F73-01DC-494A-B9CC-582418F95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0C4A7316-203B-47F8-B448-E54B106DB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2DFB6685-5F8D-4A29-9735-BF4667A59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Jane Doe - Doolhof der dimensies – Pelckmans">
            <a:extLst>
              <a:ext uri="{FF2B5EF4-FFF2-40B4-BE49-F238E27FC236}">
                <a16:creationId xmlns:a16="http://schemas.microsoft.com/office/drawing/2014/main" id="{28780274-A03E-8550-ECE9-8F0A4FAFA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5" r="1" b="29496"/>
          <a:stretch/>
        </p:blipFill>
        <p:spPr bwMode="auto"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noFill/>
          <a:effectLst>
            <a:softEdge rad="1016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713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01835098-B051-3C8F-23AB-22CE8D50D0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741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1CDB04-DDAE-C6A3-078F-C2AD2E76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Auteur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91522-1E09-4406-94D6-DB3C49B4F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Naam: Jeremy Lachlan</a:t>
            </a:r>
            <a:endParaRPr lang="en-US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Site: </a:t>
            </a:r>
            <a:r>
              <a:rPr lang="en-US" sz="2400">
                <a:ea typeface="+mn-lt"/>
                <a:cs typeface="+mn-lt"/>
                <a:hlinkClick r:id="rId3"/>
              </a:rPr>
              <a:t>https://www.jeremylachlan.com/</a:t>
            </a:r>
            <a:endParaRPr lang="en-US">
              <a:cs typeface="Calibri" panose="020F0502020204030204"/>
            </a:endParaRPr>
          </a:p>
          <a:p>
            <a:r>
              <a:rPr lang="en-US" sz="2400" err="1">
                <a:ea typeface="+mn-lt"/>
                <a:cs typeface="+mn-lt"/>
              </a:rPr>
              <a:t>Boeken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aantal</a:t>
            </a:r>
            <a:r>
              <a:rPr lang="en-US" sz="2400">
                <a:ea typeface="+mn-lt"/>
                <a:cs typeface="+mn-lt"/>
              </a:rPr>
              <a:t>: 3</a:t>
            </a:r>
          </a:p>
          <a:p>
            <a:r>
              <a:rPr lang="en-US" sz="2400" err="1">
                <a:ea typeface="+mn-lt"/>
                <a:cs typeface="+mn-lt"/>
              </a:rPr>
              <a:t>Geboorteland</a:t>
            </a:r>
            <a:r>
              <a:rPr lang="en-US" sz="2400">
                <a:ea typeface="+mn-lt"/>
                <a:cs typeface="+mn-lt"/>
              </a:rPr>
              <a:t>: </a:t>
            </a:r>
            <a:r>
              <a:rPr lang="en-US" sz="2400" err="1">
                <a:ea typeface="+mn-lt"/>
                <a:cs typeface="+mn-lt"/>
              </a:rPr>
              <a:t>Australië</a:t>
            </a:r>
            <a:endParaRPr lang="en-US" sz="2400">
              <a:ea typeface="+mn-lt"/>
              <a:cs typeface="+mn-lt"/>
            </a:endParaRPr>
          </a:p>
          <a:p>
            <a:r>
              <a:rPr lang="nl-BE" sz="2400"/>
              <a:t>Vertaling: Sandra C. Hessels</a:t>
            </a:r>
            <a:endParaRPr lang="en-US" sz="2400">
              <a:ea typeface="+mn-lt"/>
              <a:cs typeface="+mn-lt"/>
            </a:endParaRPr>
          </a:p>
          <a:p>
            <a:pPr fontAlgn="base"/>
            <a:r>
              <a:rPr lang="nl-NL" sz="2400"/>
              <a:t>Uitgever: Uitgeverij Fantoom</a:t>
            </a:r>
          </a:p>
          <a:p>
            <a:pPr fontAlgn="base"/>
            <a:r>
              <a:rPr lang="nl-NL" sz="2400"/>
              <a:t>Verschenen: 5 december 2019</a:t>
            </a:r>
          </a:p>
          <a:p>
            <a:pPr fontAlgn="base"/>
            <a:r>
              <a:rPr lang="nl-NL" sz="2400"/>
              <a:t>Omvang: 415 pagina’s</a:t>
            </a:r>
          </a:p>
        </p:txBody>
      </p:sp>
    </p:spTree>
    <p:extLst>
      <p:ext uri="{BB962C8B-B14F-4D97-AF65-F5344CB8AC3E}">
        <p14:creationId xmlns:p14="http://schemas.microsoft.com/office/powerpoint/2010/main" val="923301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auwgekleurd boek">
            <a:extLst>
              <a:ext uri="{FF2B5EF4-FFF2-40B4-BE49-F238E27FC236}">
                <a16:creationId xmlns:a16="http://schemas.microsoft.com/office/drawing/2014/main" id="{87E64ED4-2E7A-196F-B2A6-43F1304A07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974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6B58CB-0DBE-6DE5-F901-AAE1E951A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err="1">
                <a:solidFill>
                  <a:srgbClr val="FFFFFF"/>
                </a:solidFill>
                <a:cs typeface="Calibri Light"/>
              </a:rPr>
              <a:t>Inleiding</a:t>
            </a:r>
            <a:r>
              <a:rPr lang="en-US">
                <a:solidFill>
                  <a:srgbClr val="FFFFFF"/>
                </a:solidFill>
                <a:cs typeface="Calibri Light"/>
              </a:rPr>
              <a:t> van het </a:t>
            </a:r>
            <a:r>
              <a:rPr lang="en-US" err="1">
                <a:solidFill>
                  <a:srgbClr val="FFFFFF"/>
                </a:solidFill>
                <a:cs typeface="Calibri Light"/>
              </a:rPr>
              <a:t>boek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29112-E44D-86CF-E0A1-5021081EA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Het Slot </a:t>
            </a:r>
            <a:r>
              <a:rPr lang="en-US" err="1">
                <a:solidFill>
                  <a:srgbClr val="FFFFFF"/>
                </a:solidFill>
                <a:cs typeface="Calibri"/>
              </a:rPr>
              <a:t>gaat</a:t>
            </a:r>
            <a:r>
              <a:rPr lang="en-US">
                <a:solidFill>
                  <a:srgbClr val="FFFFFF"/>
                </a:solidFill>
                <a:cs typeface="Calibri"/>
              </a:rPr>
              <a:t> open </a:t>
            </a:r>
            <a:r>
              <a:rPr lang="en-US" err="1">
                <a:solidFill>
                  <a:srgbClr val="FFFFFF"/>
                </a:solidFill>
                <a:cs typeface="Calibri"/>
              </a:rPr>
              <a:t>en</a:t>
            </a:r>
            <a:r>
              <a:rPr lang="en-US">
                <a:solidFill>
                  <a:srgbClr val="FFFFFF"/>
                </a:solidFill>
                <a:cs typeface="Calibri"/>
              </a:rPr>
              <a:t> er </a:t>
            </a:r>
            <a:r>
              <a:rPr lang="en-US" err="1">
                <a:solidFill>
                  <a:srgbClr val="FFFFFF"/>
                </a:solidFill>
                <a:cs typeface="Calibri"/>
              </a:rPr>
              <a:t>vindt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een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aardbeving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plaats</a:t>
            </a:r>
            <a:r>
              <a:rPr lang="en-US">
                <a:solidFill>
                  <a:srgbClr val="FFFFFF"/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Jane </a:t>
            </a:r>
            <a:r>
              <a:rPr lang="en-US" err="1">
                <a:solidFill>
                  <a:srgbClr val="FFFFFF"/>
                </a:solidFill>
                <a:cs typeface="Calibri"/>
              </a:rPr>
              <a:t>heeft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een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belangrijke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missie</a:t>
            </a:r>
            <a:r>
              <a:rPr lang="en-US">
                <a:solidFill>
                  <a:srgbClr val="FFFFFF"/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Ze </a:t>
            </a:r>
            <a:r>
              <a:rPr lang="en-US" err="1">
                <a:solidFill>
                  <a:srgbClr val="FFFFFF"/>
                </a:solidFill>
                <a:cs typeface="Calibri"/>
              </a:rPr>
              <a:t>betreed</a:t>
            </a:r>
            <a:r>
              <a:rPr lang="en-US">
                <a:solidFill>
                  <a:srgbClr val="FFFFFF"/>
                </a:solidFill>
                <a:cs typeface="Calibri"/>
              </a:rPr>
              <a:t> het slot </a:t>
            </a:r>
            <a:r>
              <a:rPr lang="en-US" err="1">
                <a:solidFill>
                  <a:srgbClr val="FFFFFF"/>
                </a:solidFill>
                <a:cs typeface="Calibri"/>
              </a:rPr>
              <a:t>en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ontmoet</a:t>
            </a:r>
            <a:r>
              <a:rPr lang="en-US">
                <a:solidFill>
                  <a:srgbClr val="FFFFFF"/>
                </a:solidFill>
                <a:cs typeface="Calibri"/>
              </a:rPr>
              <a:t> Hector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Hij is </a:t>
            </a:r>
            <a:r>
              <a:rPr lang="en-US" err="1">
                <a:solidFill>
                  <a:srgbClr val="FFFFFF"/>
                </a:solidFill>
                <a:cs typeface="Calibri"/>
              </a:rPr>
              <a:t>een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veraader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en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brengt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haar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naar</a:t>
            </a:r>
            <a:r>
              <a:rPr lang="en-US">
                <a:solidFill>
                  <a:srgbClr val="FFFFFF"/>
                </a:solidFill>
                <a:cs typeface="Calibri"/>
              </a:rPr>
              <a:t> Roth.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Jane </a:t>
            </a:r>
            <a:r>
              <a:rPr lang="en-US" err="1">
                <a:solidFill>
                  <a:srgbClr val="FFFFFF"/>
                </a:solidFill>
                <a:cs typeface="Calibri"/>
              </a:rPr>
              <a:t>weet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te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ontsnappen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en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komt</a:t>
            </a:r>
            <a:r>
              <a:rPr lang="en-US">
                <a:solidFill>
                  <a:srgbClr val="FFFFFF"/>
                </a:solidFill>
                <a:cs typeface="Calibri"/>
              </a:rPr>
              <a:t> Violet </a:t>
            </a:r>
            <a:r>
              <a:rPr lang="en-US" err="1">
                <a:solidFill>
                  <a:srgbClr val="FFFFFF"/>
                </a:solidFill>
                <a:cs typeface="Calibri"/>
              </a:rPr>
              <a:t>tegen</a:t>
            </a:r>
            <a:r>
              <a:rPr lang="en-US">
                <a:solidFill>
                  <a:srgbClr val="FFFFFF"/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Na </a:t>
            </a:r>
            <a:r>
              <a:rPr lang="en-US" err="1">
                <a:solidFill>
                  <a:srgbClr val="FFFFFF"/>
                </a:solidFill>
                <a:cs typeface="Calibri"/>
              </a:rPr>
              <a:t>een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tijdje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komen</a:t>
            </a:r>
            <a:r>
              <a:rPr lang="en-US">
                <a:solidFill>
                  <a:srgbClr val="FFFFFF"/>
                </a:solidFill>
                <a:cs typeface="Calibri"/>
              </a:rPr>
              <a:t> ze Hector </a:t>
            </a:r>
            <a:r>
              <a:rPr lang="en-US" err="1">
                <a:solidFill>
                  <a:srgbClr val="FFFFFF"/>
                </a:solidFill>
                <a:cs typeface="Calibri"/>
              </a:rPr>
              <a:t>weer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tegen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en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helpt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hij</a:t>
            </a:r>
            <a:r>
              <a:rPr lang="en-US">
                <a:solidFill>
                  <a:srgbClr val="FFFFFF"/>
                </a:solidFill>
                <a:cs typeface="Calibri"/>
              </a:rPr>
              <a:t> mee.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Ze </a:t>
            </a:r>
            <a:r>
              <a:rPr lang="en-US" err="1">
                <a:solidFill>
                  <a:srgbClr val="FFFFFF"/>
                </a:solidFill>
                <a:cs typeface="Calibri"/>
              </a:rPr>
              <a:t>verlaten</a:t>
            </a:r>
            <a:r>
              <a:rPr lang="en-US">
                <a:solidFill>
                  <a:srgbClr val="FFFFFF"/>
                </a:solidFill>
                <a:cs typeface="Calibri"/>
              </a:rPr>
              <a:t> het slot.</a:t>
            </a:r>
          </a:p>
        </p:txBody>
      </p:sp>
    </p:spTree>
    <p:extLst>
      <p:ext uri="{BB962C8B-B14F-4D97-AF65-F5344CB8AC3E}">
        <p14:creationId xmlns:p14="http://schemas.microsoft.com/office/powerpoint/2010/main" val="1260534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auwgekleurd boek">
            <a:extLst>
              <a:ext uri="{FF2B5EF4-FFF2-40B4-BE49-F238E27FC236}">
                <a16:creationId xmlns:a16="http://schemas.microsoft.com/office/drawing/2014/main" id="{87E64ED4-2E7A-196F-B2A6-43F1304A07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974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6B58CB-0DBE-6DE5-F901-AAE1E951A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err="1">
                <a:solidFill>
                  <a:srgbClr val="FFFFFF"/>
                </a:solidFill>
                <a:cs typeface="Calibri Light"/>
              </a:rPr>
              <a:t>Inleiding</a:t>
            </a:r>
            <a:r>
              <a:rPr lang="en-US">
                <a:solidFill>
                  <a:srgbClr val="FFFFFF"/>
                </a:solidFill>
                <a:cs typeface="Calibri Light"/>
              </a:rPr>
              <a:t> van het </a:t>
            </a:r>
            <a:r>
              <a:rPr lang="en-US" err="1">
                <a:solidFill>
                  <a:srgbClr val="FFFFFF"/>
                </a:solidFill>
                <a:cs typeface="Calibri Light"/>
              </a:rPr>
              <a:t>boek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29112-E44D-86CF-E0A1-5021081EA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De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toegangspoort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van het Slot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gaat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open, er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komt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een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vader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een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meisje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uit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. 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Tegelijkertijd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vind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de 1ste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aardbeving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plaats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Het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meisje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de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vader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worden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vervloekt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over heel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bluehaven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De naam van het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meisje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is Jane.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Ze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heeft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een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belangrijke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missie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, </a:t>
            </a:r>
            <a:r>
              <a:rPr lang="en-US" err="1">
                <a:solidFill>
                  <a:srgbClr val="FFFFFF"/>
                </a:solidFill>
                <a:cs typeface="Calibri"/>
              </a:rPr>
              <a:t>zij</a:t>
            </a:r>
            <a:r>
              <a:rPr lang="en-US">
                <a:solidFill>
                  <a:srgbClr val="FFFFFF"/>
                </a:solidFill>
                <a:cs typeface="Calibri"/>
              </a:rPr>
              <a:t> </a:t>
            </a:r>
            <a:r>
              <a:rPr lang="en-US" err="1">
                <a:solidFill>
                  <a:srgbClr val="FFFFFF"/>
                </a:solidFill>
                <a:cs typeface="Calibri"/>
              </a:rPr>
              <a:t>moet</a:t>
            </a:r>
            <a:r>
              <a:rPr lang="en-US">
                <a:solidFill>
                  <a:srgbClr val="FFFFFF"/>
                </a:solidFill>
                <a:cs typeface="Calibri"/>
              </a:rPr>
              <a:t> het slot </a:t>
            </a:r>
            <a:r>
              <a:rPr lang="en-US" err="1">
                <a:solidFill>
                  <a:srgbClr val="FFFFFF"/>
                </a:solidFill>
                <a:cs typeface="Calibri"/>
              </a:rPr>
              <a:t>gaan</a:t>
            </a:r>
            <a:r>
              <a:rPr lang="en-US">
                <a:solidFill>
                  <a:srgbClr val="FFFFFF"/>
                </a:solidFill>
                <a:cs typeface="Calibri"/>
              </a:rPr>
              <a:t> redden door het </a:t>
            </a:r>
            <a:r>
              <a:rPr lang="en-US" err="1">
                <a:solidFill>
                  <a:srgbClr val="FFFFFF"/>
                </a:solidFill>
                <a:cs typeface="Calibri"/>
              </a:rPr>
              <a:t>te</a:t>
            </a:r>
            <a:r>
              <a:rPr lang="en-US">
                <a:solidFill>
                  <a:srgbClr val="FFFFFF"/>
                </a:solidFill>
                <a:cs typeface="Calibri"/>
              </a:rPr>
              <a:t> </a:t>
            </a:r>
            <a:r>
              <a:rPr lang="en-US" err="1">
                <a:solidFill>
                  <a:srgbClr val="FFFFFF"/>
                </a:solidFill>
                <a:cs typeface="Calibri"/>
              </a:rPr>
              <a:t>bevrijden</a:t>
            </a:r>
            <a:r>
              <a:rPr lang="en-US">
                <a:solidFill>
                  <a:srgbClr val="FFFFFF"/>
                </a:solidFill>
                <a:cs typeface="Calibri"/>
              </a:rPr>
              <a:t> van Roth.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Ze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betreed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het slot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ontmoet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Hector,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een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verrader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die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haar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naar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Roth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brengt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Ze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weet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te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ontsnappen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haar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vriendin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Violet is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ook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in het slot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gegaan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ze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hebben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elkaar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gevonden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Hector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keert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zich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tot de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goede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kant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samen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verlaten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ze het slot.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Maar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gaat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het ze nu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ooit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nog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lukken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?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Lees dan het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vervolg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in de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andere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boeken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van Jane Doe.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5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Shape&#10;&#10;Description automatically generated">
            <a:extLst>
              <a:ext uri="{FF2B5EF4-FFF2-40B4-BE49-F238E27FC236}">
                <a16:creationId xmlns:a16="http://schemas.microsoft.com/office/drawing/2014/main" id="{CD678D3B-B299-30BC-BB7C-5EE89ED03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46" r="1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4EEC5-F400-287F-D6FC-C5D44CD6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err="1">
                <a:solidFill>
                  <a:srgbClr val="FFFFFF"/>
                </a:solidFill>
                <a:cs typeface="Calibri Light"/>
              </a:rPr>
              <a:t>beoordeling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F5C08E-A084-016A-DB5D-24EB652B1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cs typeface="Calibri"/>
              </a:rPr>
              <a:t>Score op boekenzoeker.be: 4,9/5</a:t>
            </a:r>
          </a:p>
          <a:p>
            <a:r>
              <a:rPr lang="en-US" sz="2400" err="1">
                <a:solidFill>
                  <a:srgbClr val="FFFFFF"/>
                </a:solidFill>
                <a:cs typeface="Calibri"/>
              </a:rPr>
              <a:t>Persoonlijke</a:t>
            </a:r>
            <a:r>
              <a:rPr lang="en-US" sz="2400">
                <a:solidFill>
                  <a:srgbClr val="FFFFFF"/>
                </a:solidFill>
                <a:cs typeface="Calibri"/>
              </a:rPr>
              <a:t> score: 5/5</a:t>
            </a:r>
          </a:p>
        </p:txBody>
      </p:sp>
    </p:spTree>
    <p:extLst>
      <p:ext uri="{BB962C8B-B14F-4D97-AF65-F5344CB8AC3E}">
        <p14:creationId xmlns:p14="http://schemas.microsoft.com/office/powerpoint/2010/main" val="2179056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6CF2ADF-4588-32AF-961E-6B9550D08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359" b="25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E794C-6DB0-08C2-FFC1-4F0512B56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cs typeface="Calibri Light"/>
              </a:rPr>
              <a:t>The end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C4395-3DDF-DA13-B425-D90E82C2EAE5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796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8C12CF6-72BE-28C8-4756-8193C6F68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624" b="205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EE9FBE-0D9C-603C-5B1F-FF2AFA66B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website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7DFF3BD-3885-805E-5317-ECFC47D67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boekbespreking Lukas Thys</a:t>
            </a:r>
            <a:endParaRPr lang="nl-BE">
              <a:solidFill>
                <a:srgbClr val="00B0F0"/>
              </a:solidFill>
            </a:endParaRPr>
          </a:p>
          <a:p>
            <a:r>
              <a:rPr lang="nl-BE">
                <a:solidFill>
                  <a:srgbClr val="FFFFFF"/>
                </a:solidFill>
              </a:rPr>
              <a:t>https://boekbespreking.lukasthys.repl.co/</a:t>
            </a:r>
          </a:p>
        </p:txBody>
      </p:sp>
    </p:spTree>
    <p:extLst>
      <p:ext uri="{BB962C8B-B14F-4D97-AF65-F5344CB8AC3E}">
        <p14:creationId xmlns:p14="http://schemas.microsoft.com/office/powerpoint/2010/main" val="2206626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eelkleurige dialoogvensters">
            <a:extLst>
              <a:ext uri="{FF2B5EF4-FFF2-40B4-BE49-F238E27FC236}">
                <a16:creationId xmlns:a16="http://schemas.microsoft.com/office/drawing/2014/main" id="{B642C6B3-E503-AD5F-E3A5-048EB93484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940" r="-2" b="65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6CA0B-5F4F-106D-4809-3D7A75CE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err="1">
                <a:solidFill>
                  <a:srgbClr val="FFFFFF"/>
                </a:solidFill>
                <a:cs typeface="Calibri Light"/>
              </a:rPr>
              <a:t>Zijn</a:t>
            </a:r>
            <a:r>
              <a:rPr lang="en-US">
                <a:solidFill>
                  <a:srgbClr val="FFFFFF"/>
                </a:solidFill>
                <a:cs typeface="Calibri Light"/>
              </a:rPr>
              <a:t> er </a:t>
            </a:r>
            <a:r>
              <a:rPr lang="en-US" err="1">
                <a:solidFill>
                  <a:srgbClr val="FFFFFF"/>
                </a:solidFill>
                <a:cs typeface="Calibri Light"/>
              </a:rPr>
              <a:t>nog</a:t>
            </a:r>
            <a:r>
              <a:rPr lang="en-US">
                <a:solidFill>
                  <a:srgbClr val="FFFFFF"/>
                </a:solidFill>
                <a:cs typeface="Calibri Light"/>
              </a:rPr>
              <a:t> ….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E95D8-E86E-D287-0409-3FE1B0D86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Vragen</a:t>
            </a:r>
          </a:p>
          <a:p>
            <a:r>
              <a:rPr lang="en-US">
                <a:solidFill>
                  <a:srgbClr val="FFFFFF"/>
                </a:solidFill>
                <a:cs typeface="Calibri"/>
              </a:rPr>
              <a:t>Opmerkingen</a:t>
            </a:r>
          </a:p>
          <a:p>
            <a:r>
              <a:rPr lang="en-US">
                <a:solidFill>
                  <a:srgbClr val="FFFFFF"/>
                </a:solidFill>
                <a:cs typeface="Calibri"/>
              </a:rPr>
              <a:t>Commentaar</a:t>
            </a:r>
          </a:p>
        </p:txBody>
      </p:sp>
    </p:spTree>
    <p:extLst>
      <p:ext uri="{BB962C8B-B14F-4D97-AF65-F5344CB8AC3E}">
        <p14:creationId xmlns:p14="http://schemas.microsoft.com/office/powerpoint/2010/main" val="2189037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Kantoorthema</vt:lpstr>
      <vt:lpstr>GlowVTI</vt:lpstr>
      <vt:lpstr>Jane Doe, doolhof der dimensies</vt:lpstr>
      <vt:lpstr>Auteur</vt:lpstr>
      <vt:lpstr>Inleiding van het boek</vt:lpstr>
      <vt:lpstr>Inleiding van het boek</vt:lpstr>
      <vt:lpstr>beoordeling</vt:lpstr>
      <vt:lpstr>The end</vt:lpstr>
      <vt:lpstr>website</vt:lpstr>
      <vt:lpstr>Zijn er nog ….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Jane Doe doolhof der dimensies</dc:title>
  <dc:creator>Thys, Lukas</dc:creator>
  <cp:revision>1</cp:revision>
  <dcterms:created xsi:type="dcterms:W3CDTF">2022-11-13T13:47:10Z</dcterms:created>
  <dcterms:modified xsi:type="dcterms:W3CDTF">2022-11-28T16:37:12Z</dcterms:modified>
</cp:coreProperties>
</file>